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3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4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EF749-5099-4F08-9EA9-A3EE9F1AAD50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D76E5-2E6D-48C3-ACE9-418A560317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10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D76E5-2E6D-48C3-ACE9-418A5603171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79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7B14-717A-45DF-8BCE-911D14B1A94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24AC-14EE-4B52-840A-7787930332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7B14-717A-45DF-8BCE-911D14B1A94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24AC-14EE-4B52-840A-7787930332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7B14-717A-45DF-8BCE-911D14B1A94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24AC-14EE-4B52-840A-7787930332E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7B14-717A-45DF-8BCE-911D14B1A94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24AC-14EE-4B52-840A-7787930332E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7B14-717A-45DF-8BCE-911D14B1A94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24AC-14EE-4B52-840A-7787930332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7B14-717A-45DF-8BCE-911D14B1A94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24AC-14EE-4B52-840A-7787930332E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7B14-717A-45DF-8BCE-911D14B1A94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24AC-14EE-4B52-840A-7787930332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7B14-717A-45DF-8BCE-911D14B1A94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24AC-14EE-4B52-840A-7787930332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7B14-717A-45DF-8BCE-911D14B1A94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24AC-14EE-4B52-840A-7787930332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7B14-717A-45DF-8BCE-911D14B1A94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24AC-14EE-4B52-840A-7787930332E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7B14-717A-45DF-8BCE-911D14B1A94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24AC-14EE-4B52-840A-7787930332E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1717B14-717A-45DF-8BCE-911D14B1A94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81B24AC-14EE-4B52-840A-7787930332E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736303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«Детский сад №61»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Отчет о летне-оздоровительной работе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2018 год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группа «Ромашка»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Михаил\Desktop\IMG_20180821_102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0968"/>
            <a:ext cx="6552728" cy="359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46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ихаил\Desktop\IMG_20180814_180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268760"/>
            <a:ext cx="4392487" cy="524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мыльных пузырей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Михаил\Desktop\IMG_20180814_18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403244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33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ихаил\Desktop\IMG_20180614_174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56792"/>
            <a:ext cx="4032448" cy="47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рисунка на асфальте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C:\Users\Михаил\Desktop\IMG_20180807_104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17646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3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ихаил\Desktop\IMG_20180807_1042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4665" y="2674938"/>
            <a:ext cx="4842608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на асфальте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89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ихаил\Desktop\IMG_20180808_1706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556792"/>
            <a:ext cx="4032447" cy="47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Гонки на машинах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C:\Users\Михаил\Desktop\IMG_20180809_095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17646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0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Запускаем воздушного змея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Михаил\Desktop\IMG_20180823_102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38560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ихаил\Desktop\IMG_20180823_102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34384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642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Михаил\Desktop\IMG_20180817_104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1044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Постройки из песка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Михаил\Desktop\IMG_20180810_104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17646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06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Михаил\Desktop\IMG_20180615_111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Наблюдаем за насекомыми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 descr="C:\Users\Михаил\Desktop\IMG_20180609_102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4784"/>
            <a:ext cx="456300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28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Михаил\Desktop\15344828263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1569" y="3181350"/>
            <a:ext cx="1828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нашли жука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35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Михаил\Desktop\IMG_20180605_090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дождливую погоду у нас все равно очень хорошее настроение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C:\Users\Михаил\Desktop\IMG_20180529_101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12" y="1628800"/>
            <a:ext cx="492436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3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конце лета, для детей и родителей мы провели праздник «Вкусные и полезные овощи и фрукты»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Михаил\Desktop\IMG_20180821_100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691276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Михаил\Desktop\IMG_20180821_100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691276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51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хаил\Desktop\IMG_20180604_1317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2640" y="2674938"/>
            <a:ext cx="4326658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Наше лето началось с Дня защиты детей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7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вот к нам в гости, под проливным дождем, спешит Незнайка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Михаил\Desktop\IMG_20180821_100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719339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15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Хоровод овощей и фруктов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Михаил\Desktop\IMG_20180821_1008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6"/>
            <a:ext cx="4320480" cy="437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ихаил\Desktop\IMG_20180821_100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24472"/>
            <a:ext cx="4392488" cy="44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26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с Незнайкой играли в  игры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Михаил\Desktop\IMG_20180821_1017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7"/>
            <a:ext cx="424159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уга 3"/>
          <p:cNvSpPr/>
          <p:nvPr/>
        </p:nvSpPr>
        <p:spPr>
          <a:xfrm flipH="1">
            <a:off x="5990456" y="3825240"/>
            <a:ext cx="166504" cy="66217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 descr="C:\Users\Михаил\Desktop\IMG_20180821_101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32048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ихаил\Desktop\IMG_20180821_101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28448"/>
            <a:ext cx="424159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93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Незнайка принес нам много овощей, мы с любопытством их рассматривали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Михаил\Desktop\IMG_20180821_102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431360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ихаил\Desktop\IMG_20180821_102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248472" cy="460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18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Самые вкусные и полезные овощи!!!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Михаил\Desktop\IMG_20180821_102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438560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ихаил\Desktop\IMG_20180821_102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392488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Михаил\Desktop\IMG_20180821_102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25176"/>
            <a:ext cx="4392488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0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Каждый выбирал себе овощ и рассказывал все о нем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Михаил\Desktop\IMG_20180821_1027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0808"/>
            <a:ext cx="460163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Михаил\Desktop\IMG_20180821_102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15788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52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конце праздника мы устроили овощную ярмарку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Михаил\Desktop\IMG_20180821_103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84887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58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 праздник удался на славу!!!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Михаил\Desktop\IMG_20180821_102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48883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1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 лето закончилось.</a:t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сентября мы сделали коллективную аппликацию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Михаил\Desktop\IMG_20180831_110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68863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251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2708920"/>
            <a:ext cx="7408333" cy="3450696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  <a:endParaRPr lang="ru-RU" sz="6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2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ихаил\Desktop\IMG_20180815_0946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учимся прыгать на скакалке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Михаил\Desktop\1534482829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31236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39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ихаил\Desktop\IMG_20180815_094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340768"/>
            <a:ext cx="3888431" cy="48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Играем в «Ручеек»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Михаил\Desktop\IMG_20180815_094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888432" cy="491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21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ихаил\Desktop\IMG_20180807_105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62473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Играем в «Колечко-колечко»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9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ихаил\Desktop\IMG_20180809_1107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30950"/>
            <a:ext cx="417646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Играем в игру «Море волнуется раз…»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1700808"/>
            <a:ext cx="4536504" cy="453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59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играем в футбол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Михаил\Desktop\IMG_20180822_1728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3204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ихаил\Desktop\IMG_20180822_1729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21196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4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ихаил\Desktop\IMG_20180815_0942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402542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маленькие лошадки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Михаил\Desktop\IMG_20180815_094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8800"/>
            <a:ext cx="3734572" cy="455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ихаил\Desktop\IMG_20180608_1649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533" y="2674938"/>
            <a:ext cx="4690872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Коллективная работа посвященная «Дню России»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8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360</TotalTime>
  <Words>169</Words>
  <Application>Microsoft Office PowerPoint</Application>
  <PresentationFormat>Экран (4:3)</PresentationFormat>
  <Paragraphs>30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Волна</vt:lpstr>
      <vt:lpstr>Муниципальное дошкольное образовательное учреждение  «Детский сад №61» Отчет о летне-оздоровительной работе 2018 год группа «Ромашка» </vt:lpstr>
      <vt:lpstr>Наше лето началось с Дня защиты детей</vt:lpstr>
      <vt:lpstr>Мы учимся прыгать на скакалке</vt:lpstr>
      <vt:lpstr>Играем в «Ручеек»</vt:lpstr>
      <vt:lpstr>Играем в «Колечко-колечко»</vt:lpstr>
      <vt:lpstr>Играем в игру «Море волнуется раз…»</vt:lpstr>
      <vt:lpstr>Мы играем в футбол</vt:lpstr>
      <vt:lpstr>Наши маленькие лошадки</vt:lpstr>
      <vt:lpstr>Коллективная работа посвященная «Дню России»</vt:lpstr>
      <vt:lpstr>Конкурс мыльных пузырей</vt:lpstr>
      <vt:lpstr>Конкурс рисунка на асфальте</vt:lpstr>
      <vt:lpstr>Рисунки на асфальте</vt:lpstr>
      <vt:lpstr>Гонки на машинах</vt:lpstr>
      <vt:lpstr>Запускаем воздушного змея</vt:lpstr>
      <vt:lpstr>Постройки из песка</vt:lpstr>
      <vt:lpstr>Наблюдаем за насекомыми</vt:lpstr>
      <vt:lpstr>Мы нашли жука</vt:lpstr>
      <vt:lpstr>В дождливую погоду у нас все равно очень хорошее настроение</vt:lpstr>
      <vt:lpstr>В конце лета, для детей и родителей мы провели праздник «Вкусные и полезные овощи и фрукты»</vt:lpstr>
      <vt:lpstr>И вот к нам в гости, под проливным дождем, спешит Незнайка</vt:lpstr>
      <vt:lpstr>Хоровод овощей и фруктов</vt:lpstr>
      <vt:lpstr>Мы с Незнайкой играли в  игры</vt:lpstr>
      <vt:lpstr>Незнайка принес нам много овощей, мы с любопытством их рассматривали</vt:lpstr>
      <vt:lpstr>Самые вкусные и полезные овощи!!!</vt:lpstr>
      <vt:lpstr>Каждый выбирал себе овощ и рассказывал все о нем</vt:lpstr>
      <vt:lpstr>В конце праздника мы устроили овощную ярмарку</vt:lpstr>
      <vt:lpstr>Наш праздник удался на славу!!!</vt:lpstr>
      <vt:lpstr>Наше лето закончилось.  1 сентября мы сделали коллективную аппликацию</vt:lpstr>
      <vt:lpstr>      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 «Детский сад №61»   Отчет о летне-оздоровительной работе 2018 год группа «Ромашка»</dc:title>
  <dc:creator>Михаил</dc:creator>
  <cp:lastModifiedBy>Михаил</cp:lastModifiedBy>
  <cp:revision>25</cp:revision>
  <dcterms:created xsi:type="dcterms:W3CDTF">2018-08-22T19:18:47Z</dcterms:created>
  <dcterms:modified xsi:type="dcterms:W3CDTF">2018-09-03T11:11:41Z</dcterms:modified>
</cp:coreProperties>
</file>