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72" r:id="rId4"/>
    <p:sldId id="260" r:id="rId5"/>
    <p:sldId id="261" r:id="rId6"/>
    <p:sldId id="262" r:id="rId7"/>
    <p:sldId id="273" r:id="rId8"/>
    <p:sldId id="259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5" r:id="rId17"/>
    <p:sldId id="271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3400" y="228600"/>
            <a:ext cx="4610100" cy="1917700"/>
          </a:xfrm>
        </p:spPr>
        <p:txBody>
          <a:bodyPr anchor="b"/>
          <a:lstStyle>
            <a:lvl1pPr algn="r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39951" y="4500564"/>
            <a:ext cx="4318000" cy="118903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Подзаголовок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8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2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0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0" y="365128"/>
            <a:ext cx="390525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6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8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7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0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285D-C886-47D1-84C1-E7573624FD59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65F6-B7EC-486A-A12E-C0D4217A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92"/>
          <a:stretch/>
        </p:blipFill>
        <p:spPr>
          <a:xfrm>
            <a:off x="7643674" y="0"/>
            <a:ext cx="1500326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02369" y="0"/>
            <a:ext cx="4534773" cy="116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 МДОУ «Детский сад № 61»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50415" y="3254351"/>
            <a:ext cx="6853646" cy="16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 формирования представлений о мире профессий у детей дошкольного возраста»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3295" y="5435669"/>
            <a:ext cx="392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Наталья Юрьевна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МДОУ № 61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4625" y="6347534"/>
            <a:ext cx="208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2017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4732" y="1669595"/>
            <a:ext cx="6683445" cy="4888251"/>
            <a:chOff x="882" y="1211"/>
            <a:chExt cx="3565" cy="2870"/>
          </a:xfrm>
        </p:grpSpPr>
        <p:sp>
          <p:nvSpPr>
            <p:cNvPr id="5" name="Freeform 19"/>
            <p:cNvSpPr>
              <a:spLocks/>
            </p:cNvSpPr>
            <p:nvPr/>
          </p:nvSpPr>
          <p:spPr bwMode="gray">
            <a:xfrm rot="19170261">
              <a:off x="3383" y="1756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47EC4">
                    <a:gamma/>
                    <a:tint val="0"/>
                    <a:invGamma/>
                  </a:srgbClr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gray">
            <a:xfrm rot="6623050">
              <a:off x="1564" y="98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2A684C">
                    <a:gamma/>
                    <a:tint val="0"/>
                    <a:invGamma/>
                  </a:srgbClr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gray">
            <a:xfrm rot="13794433">
              <a:off x="2889" y="529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012" y="1287"/>
              <a:ext cx="3435" cy="2794"/>
              <a:chOff x="570" y="921"/>
              <a:chExt cx="4103" cy="3339"/>
            </a:xfrm>
          </p:grpSpPr>
          <p:sp>
            <p:nvSpPr>
              <p:cNvPr id="16" name="Freeform 23"/>
              <p:cNvSpPr>
                <a:spLocks/>
              </p:cNvSpPr>
              <p:nvPr/>
            </p:nvSpPr>
            <p:spPr bwMode="gray">
              <a:xfrm rot="19781736">
                <a:off x="3193" y="1764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gray">
              <a:xfrm rot="7285682">
                <a:off x="1385" y="30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gray">
              <a:xfrm rot="14250584">
                <a:off x="2992" y="106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163" y="1672"/>
              <a:ext cx="9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3347" y="1497"/>
              <a:ext cx="9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4263" y="2916"/>
              <a:ext cx="9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23685" y="155883"/>
            <a:ext cx="4188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5"/>
          <p:cNvSpPr>
            <a:spLocks/>
          </p:cNvSpPr>
          <p:nvPr/>
        </p:nvSpPr>
        <p:spPr bwMode="gray">
          <a:xfrm rot="2261558">
            <a:off x="4452416" y="3252811"/>
            <a:ext cx="1234308" cy="3917832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FDB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21"/>
          <p:cNvSpPr>
            <a:spLocks/>
          </p:cNvSpPr>
          <p:nvPr/>
        </p:nvSpPr>
        <p:spPr bwMode="gray">
          <a:xfrm rot="3765888">
            <a:off x="3749896" y="2907401"/>
            <a:ext cx="1234837" cy="3918205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gray">
          <a:xfrm>
            <a:off x="4966024" y="2671638"/>
            <a:ext cx="1582280" cy="1435817"/>
          </a:xfrm>
          <a:prstGeom prst="ellipse">
            <a:avLst/>
          </a:prstGeom>
          <a:gradFill rotWithShape="1">
            <a:gsLst>
              <a:gs pos="0">
                <a:srgbClr val="F14343"/>
              </a:gs>
              <a:gs pos="100000">
                <a:srgbClr val="F14343">
                  <a:gamma/>
                  <a:shade val="6078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gray">
          <a:xfrm>
            <a:off x="4828347" y="3028172"/>
            <a:ext cx="1750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ФГОС ДО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05173" y="1820426"/>
            <a:ext cx="2711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ребенок проявляет инициативу и самостоятельность в разных видах деятельности, способен выбирать род занятий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31" y="1623592"/>
            <a:ext cx="2972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обладает установкой положительного отношения к различным видам труда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86969" y="4133166"/>
            <a:ext cx="2576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обладает начальными знаниями о себе, социальном мире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6661" y="4548664"/>
            <a:ext cx="2962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принятию собственных решений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7" r="52712" b="20508"/>
          <a:stretch/>
        </p:blipFill>
        <p:spPr>
          <a:xfrm>
            <a:off x="-45153" y="3420963"/>
            <a:ext cx="2753575" cy="346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97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0" y="365128"/>
            <a:ext cx="473583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развития ранней профориентации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9" y="2632347"/>
            <a:ext cx="8778240" cy="411679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– пространственной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нформационная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составляющая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ценность труда, значимость рабочих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Ограничения: отсутствие навязывания профессии и жестких рамок в выборе профессии,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общих способностей и расширение кругозора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  <a:endParaRPr lang="ru-RU" sz="1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приоритет профориентации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  <a:endParaRPr lang="ru-RU" sz="1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социальных партнеров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ориентация на раннюю профориентацию в интересах развития города 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lang="ru-RU" sz="1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340" algn="l"/>
                <a:tab pos="630555" algn="l"/>
              </a:tabLst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рофессиональное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профессиональной деятельности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  <a:endParaRPr lang="ru-RU" sz="1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80340" algn="l"/>
                <a:tab pos="630555" algn="l"/>
              </a:tabLst>
            </a:pP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2" y="27305"/>
            <a:ext cx="2436767" cy="25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73" y="2838995"/>
            <a:ext cx="8891451" cy="400734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атрибуты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«Профессии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 для ознакомления детей с профессиями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продукция (художественная литература, энциклопедии, раскраски)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удио-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видеопродукция по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«Профессии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пословиц, поговорок, скороговорок, считалок, загадок, стихов, песен о труде, профессиях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льбомы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профессиональных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династиях, альбомы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фотографиями «Профессии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-2" y="1719944"/>
            <a:ext cx="9144000" cy="1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4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составляющая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8216" y="1690691"/>
            <a:ext cx="4324666" cy="5067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ознакомления с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профессии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труда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Форменная одежда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Орудия труда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труда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труда для общества.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4" y="2441399"/>
            <a:ext cx="2238332" cy="167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4" y="4429194"/>
            <a:ext cx="2238332" cy="2238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82" y="4406292"/>
            <a:ext cx="2261234" cy="2261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82" y="2551873"/>
            <a:ext cx="2261234" cy="156611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4610100" y="2812869"/>
            <a:ext cx="0" cy="8447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6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909" y="69982"/>
            <a:ext cx="390525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72" y="2086968"/>
            <a:ext cx="2003704" cy="2003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7" b="25202"/>
          <a:stretch/>
        </p:blipFill>
        <p:spPr>
          <a:xfrm>
            <a:off x="159499" y="4165752"/>
            <a:ext cx="2037398" cy="2061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2" t="41524" b="39810"/>
          <a:stretch/>
        </p:blipFill>
        <p:spPr>
          <a:xfrm>
            <a:off x="159500" y="2086968"/>
            <a:ext cx="2037396" cy="2003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r="-1" b="58730"/>
          <a:stretch/>
        </p:blipFill>
        <p:spPr>
          <a:xfrm>
            <a:off x="2341772" y="4224710"/>
            <a:ext cx="2003704" cy="2002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7" r="65257"/>
          <a:stretch/>
        </p:blipFill>
        <p:spPr>
          <a:xfrm>
            <a:off x="6813442" y="4209656"/>
            <a:ext cx="1703541" cy="2018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7" r="49322" b="39682"/>
          <a:stretch/>
        </p:blipFill>
        <p:spPr>
          <a:xfrm>
            <a:off x="4574802" y="4224711"/>
            <a:ext cx="2009314" cy="2002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66413" r="34716" b="15429"/>
          <a:stretch/>
        </p:blipFill>
        <p:spPr>
          <a:xfrm>
            <a:off x="2341772" y="135162"/>
            <a:ext cx="2003704" cy="18850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0" r="48985" b="-1"/>
          <a:stretch/>
        </p:blipFill>
        <p:spPr>
          <a:xfrm>
            <a:off x="159499" y="135162"/>
            <a:ext cx="2037398" cy="18767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0351" y="1613260"/>
            <a:ext cx="4405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попробовать самому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характер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и поиск решений, вариантов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1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образовательные технологии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684" y="2374609"/>
            <a:ext cx="7984127" cy="418328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(Л.С. Киселева, Т.А. Да-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М.Б.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Зуйкова)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(А.И.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ков, Н.А. Короткова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сюжетно-ролевых игр (Д.Б.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Запорожец, Р.И. Жуковская, Д.В.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Мендже-рицкая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А.П. Усова, Н.Я. Михайленко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 обучения  (Л.А.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Кравцова, О.А.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Скоролупова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ИКТ-технологии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ситуативно-имитационного моделирования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98127"/>
            <a:ext cx="3361508" cy="22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ранней профориентации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5897" y="1914027"/>
            <a:ext cx="59354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Организационно-содержательная модель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479" y="3030582"/>
            <a:ext cx="58102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образовательного процесса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569" y="3953095"/>
            <a:ext cx="333811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с детьми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169" y="3953095"/>
            <a:ext cx="333811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390" y="4884317"/>
            <a:ext cx="492443" cy="16459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7081" y="4875608"/>
            <a:ext cx="492443" cy="16459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012" y="4884317"/>
            <a:ext cx="800219" cy="16459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партнёры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5291" y="4875608"/>
            <a:ext cx="492443" cy="17777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2503" y="4875608"/>
            <a:ext cx="492443" cy="17777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2"/>
            <a:endCxn id="5" idx="0"/>
          </p:cNvCxnSpPr>
          <p:nvPr/>
        </p:nvCxnSpPr>
        <p:spPr>
          <a:xfrm>
            <a:off x="4383601" y="2375692"/>
            <a:ext cx="1" cy="6548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6" idx="0"/>
          </p:cNvCxnSpPr>
          <p:nvPr/>
        </p:nvCxnSpPr>
        <p:spPr>
          <a:xfrm flipH="1">
            <a:off x="2075628" y="3430692"/>
            <a:ext cx="2307974" cy="5224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8" idx="0"/>
          </p:cNvCxnSpPr>
          <p:nvPr/>
        </p:nvCxnSpPr>
        <p:spPr>
          <a:xfrm>
            <a:off x="4383602" y="3430692"/>
            <a:ext cx="2111626" cy="5224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0"/>
          </p:cNvCxnSpPr>
          <p:nvPr/>
        </p:nvCxnSpPr>
        <p:spPr>
          <a:xfrm>
            <a:off x="823611" y="4660981"/>
            <a:ext cx="1" cy="223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" idx="0"/>
          </p:cNvCxnSpPr>
          <p:nvPr/>
        </p:nvCxnSpPr>
        <p:spPr>
          <a:xfrm>
            <a:off x="1933302" y="4656627"/>
            <a:ext cx="1" cy="218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1" idx="0"/>
          </p:cNvCxnSpPr>
          <p:nvPr/>
        </p:nvCxnSpPr>
        <p:spPr>
          <a:xfrm>
            <a:off x="3150121" y="4658804"/>
            <a:ext cx="1" cy="225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2" idx="0"/>
          </p:cNvCxnSpPr>
          <p:nvPr/>
        </p:nvCxnSpPr>
        <p:spPr>
          <a:xfrm>
            <a:off x="5651512" y="4656627"/>
            <a:ext cx="1" cy="218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288724" y="4656627"/>
            <a:ext cx="0" cy="218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528" y="124959"/>
            <a:ext cx="390525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ранней профориентации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27" y="2506662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праздники: «День геолога», «День строителя» и др.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мероприятия-встречи с людьми, сетевое взаимодействие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видеофильмы, мультфильмы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компьютерные программы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промышленный туризм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1404802"/>
            <a:ext cx="9144000" cy="1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100" y="450402"/>
            <a:ext cx="3905250" cy="87208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205686"/>
            <a:ext cx="6059533" cy="30819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среда индивида.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приобретения социального опыта.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ивой»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040" y="1433090"/>
            <a:ext cx="60159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kern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Семья — это компас, ведущий нас правильным курсом. Она наше вдохновение для достижения больших высот. Наше утешение, когда мы иногда оступаемся, делая ошибки. </a:t>
            </a:r>
            <a:endParaRPr lang="ru-RU" sz="1200" kern="1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kern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Брэд</a:t>
            </a:r>
            <a:r>
              <a:rPr lang="ru-RU" kern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Генри</a:t>
            </a:r>
            <a:endParaRPr lang="ru-RU" sz="1200" kern="1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1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0" y="3426824"/>
            <a:ext cx="2455091" cy="25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8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70560"/>
            <a:ext cx="7886700" cy="55064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личностного профессионального роста и постоянного самосовершенствования!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4"/>
          <a:stretch/>
        </p:blipFill>
        <p:spPr>
          <a:xfrm>
            <a:off x="2097929" y="1642042"/>
            <a:ext cx="4948141" cy="25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6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081" y="43484"/>
            <a:ext cx="390525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современности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72111"/>
            <a:ext cx="9144000" cy="2766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Молодое поколение полностью дезориентировано в жизни: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принимают родители;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ВУЗа, мнение друзей, окружающего общества: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«Кем быть?»,  а «Куда пойти учиться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мотивация: не быть кем-то, а изучать какие-то предметы;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поступления;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удачно пристроиться в жизни, случайный выбор;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8" y="0"/>
            <a:ext cx="2877430" cy="287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60050" y="2386149"/>
            <a:ext cx="2159726" cy="35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274004" y="153100"/>
            <a:ext cx="931818" cy="267619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78628" y="1367161"/>
            <a:ext cx="5895704" cy="12984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хорошо когда у человека есть возможность выбрать себе профессию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 необходимости, а сообразуясь с душевными склонностями»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Апшерони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5738949"/>
            <a:ext cx="9144000" cy="1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2769326"/>
            <a:ext cx="8900160" cy="395369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большого количества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неработающего населения  трудоспособного возраста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Люмпенизация общества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кадров, отвечающих новым требованиям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кадров рабочих профессий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престижно!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невостребованных специалистов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современности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0" y="178969"/>
            <a:ext cx="2051789" cy="23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рынка труда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941" y="2724608"/>
            <a:ext cx="5680784" cy="234882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Предприимчивость</a:t>
            </a:r>
          </a:p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8948" y="4808019"/>
            <a:ext cx="30628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3" y="2059091"/>
            <a:ext cx="3187432" cy="2864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5738949"/>
            <a:ext cx="9144000" cy="1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975" y="0"/>
            <a:ext cx="3905250" cy="107219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общего образования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956" y="1976170"/>
            <a:ext cx="4839946" cy="75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владение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ребенком набором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5738949"/>
            <a:ext cx="9144000" cy="1119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797" y="1062776"/>
            <a:ext cx="2702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386830" y="3912312"/>
            <a:ext cx="4425653" cy="701472"/>
            <a:chOff x="1296" y="1824"/>
            <a:chExt cx="2976" cy="432"/>
          </a:xfrm>
        </p:grpSpPr>
        <p:sp>
          <p:nvSpPr>
            <p:cNvPr id="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Компетенция </a:t>
              </a:r>
              <a:r>
                <a:rPr lang="ru-RU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gray">
            <a:xfrm>
              <a:off x="1397" y="188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-35461" y="3876258"/>
            <a:ext cx="4039051" cy="795417"/>
            <a:chOff x="1296" y="1824"/>
            <a:chExt cx="2988" cy="432"/>
          </a:xfrm>
        </p:grpSpPr>
        <p:sp>
          <p:nvSpPr>
            <p:cNvPr id="1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60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Информационная компетенция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-35461" y="4793396"/>
            <a:ext cx="4014577" cy="730221"/>
            <a:chOff x="1296" y="1824"/>
            <a:chExt cx="2976" cy="432"/>
          </a:xfrm>
        </p:grpSpPr>
        <p:sp>
          <p:nvSpPr>
            <p:cNvPr id="17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8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Коммуникативная компетенция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4398727" y="2988037"/>
            <a:ext cx="4413756" cy="753890"/>
            <a:chOff x="1296" y="1824"/>
            <a:chExt cx="2976" cy="432"/>
          </a:xfrm>
        </p:grpSpPr>
        <p:sp>
          <p:nvSpPr>
            <p:cNvPr id="22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3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Эмоциональная компетенция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-35461" y="2833930"/>
            <a:ext cx="4026458" cy="907997"/>
            <a:chOff x="1296" y="1824"/>
            <a:chExt cx="2976" cy="432"/>
          </a:xfrm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36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компетенция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4398727" y="4785655"/>
            <a:ext cx="4425653" cy="725417"/>
            <a:chOff x="1296" y="1824"/>
            <a:chExt cx="2976" cy="432"/>
          </a:xfrm>
        </p:grpSpPr>
        <p:sp>
          <p:nvSpPr>
            <p:cNvPr id="3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Когнитивная компетенция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gray">
            <a:xfrm>
              <a:off x="1397" y="188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7" name="Соединительная линия уступом 36"/>
          <p:cNvCxnSpPr>
            <a:stCxn id="3" idx="1"/>
            <a:endCxn id="28" idx="0"/>
          </p:cNvCxnSpPr>
          <p:nvPr/>
        </p:nvCxnSpPr>
        <p:spPr>
          <a:xfrm rot="10800000" flipV="1">
            <a:off x="256782" y="2353904"/>
            <a:ext cx="1797174" cy="4800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3" idx="3"/>
            <a:endCxn id="22" idx="3"/>
          </p:cNvCxnSpPr>
          <p:nvPr/>
        </p:nvCxnSpPr>
        <p:spPr>
          <a:xfrm>
            <a:off x="6893902" y="2353905"/>
            <a:ext cx="1918581" cy="1016313"/>
          </a:xfrm>
          <a:prstGeom prst="bentConnector3">
            <a:avLst>
              <a:gd name="adj1" fmla="val 11191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профориентация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2870654"/>
            <a:ext cx="7886700" cy="8217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представлений дошкольников о мире труда и профессий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5738949"/>
            <a:ext cx="9144000" cy="1119051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666750" y="3692435"/>
            <a:ext cx="3943350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1814649" y="3692435"/>
            <a:ext cx="2795451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>
            <a:off x="2790009" y="3692435"/>
            <a:ext cx="1820091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4" idx="0"/>
          </p:cNvCxnSpPr>
          <p:nvPr/>
        </p:nvCxnSpPr>
        <p:spPr>
          <a:xfrm flipH="1">
            <a:off x="4572000" y="3692435"/>
            <a:ext cx="38100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4610100" y="3692435"/>
            <a:ext cx="1259477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4610100" y="3692435"/>
            <a:ext cx="2600597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</p:cNvCxnSpPr>
          <p:nvPr/>
        </p:nvCxnSpPr>
        <p:spPr>
          <a:xfrm>
            <a:off x="4610100" y="3692435"/>
            <a:ext cx="3863340" cy="20465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1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2731" y="243208"/>
            <a:ext cx="5033555" cy="1325563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в процесс профориентации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8771"/>
            <a:ext cx="9144000" cy="4231138"/>
          </a:xfrm>
        </p:spPr>
        <p:txBody>
          <a:bodyPr>
            <a:normAutofit/>
          </a:bodyPr>
          <a:lstStyle/>
          <a:p>
            <a:pPr marR="12700" indent="0" algn="just">
              <a:lnSpc>
                <a:spcPct val="99000"/>
              </a:lnSpc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конкретно-наглядных представлений о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мире профессий. 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0" indent="0" algn="just">
              <a:lnSpc>
                <a:spcPct val="99000"/>
              </a:lnSpc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этап. </a:t>
            </a: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Эмоционально-образный</a:t>
            </a:r>
          </a:p>
          <a:p>
            <a:pPr marR="12700" indent="0" algn="just">
              <a:lnSpc>
                <a:spcPct val="99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положительного отношения к профессиональному миру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(дошкольный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R="12700" indent="0" algn="just">
              <a:lnSpc>
                <a:spcPct val="99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этап Пропедевтический</a:t>
            </a:r>
          </a:p>
          <a:p>
            <a:pPr marR="12700" indent="0" algn="just">
              <a:lnSpc>
                <a:spcPct val="99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роли труда в жизни человека и общества, формирование добросовестного отношения к труду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(ст. дошкольный возраст - мл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школьники) 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7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5799909"/>
            <a:ext cx="9144000" cy="1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" y="3431176"/>
            <a:ext cx="9143999" cy="33440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1400" dirty="0"/>
          </a:p>
          <a:p>
            <a:endParaRPr lang="ru-RU" dirty="0"/>
          </a:p>
          <a:p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и формирование системы представлений о группах профессий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познавательных интересов дошкольников в познавательно-исследовательской деятельности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отношений и нравственных установок к труду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общетрудовой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подготовки;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способностей, склонностей;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профессионализма в любой сфере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труда;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специальностей, повышение престижа рабочих профессий и социального статуса человека труда;</a:t>
            </a:r>
          </a:p>
          <a:p>
            <a:pPr lvl="0"/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региональный рынок труда, перспективы развития социально-экономической сферы; </a:t>
            </a:r>
          </a:p>
          <a:p>
            <a:pPr lvl="0"/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адекватной позиции родителей на выбор профессии ребенком.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10099" y="365128"/>
            <a:ext cx="4037511" cy="169880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(задачи) реализации  ранней профориентации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2490651"/>
            <a:ext cx="9144000" cy="1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954" y="365128"/>
            <a:ext cx="4091396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родился, там и пригодился»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" y="3758928"/>
            <a:ext cx="8813074" cy="309907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школы», под ред. Н. Е.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последующему профессиональному самоопределению: ознакомление детей с трудом взрослых и непосредственное участие детей в посильной трудовой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акцент на региональный компонент.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профессий» В. П.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Кондрашов: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взрослых посредством специально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организованных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сюжетно-ролевых игр.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«Дошкольник и экономика» А. Д. Шатова: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труд, цена, стоимость, реклама, полезные навыки и привычки в быту</a:t>
            </a: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2"/>
          <a:stretch/>
        </p:blipFill>
        <p:spPr>
          <a:xfrm>
            <a:off x="0" y="2490651"/>
            <a:ext cx="9144000" cy="1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162"/>
      </p:ext>
    </p:extLst>
  </p:cSld>
  <p:clrMapOvr>
    <a:masterClrMapping/>
  </p:clrMapOvr>
</p:sld>
</file>

<file path=ppt/theme/theme1.xml><?xml version="1.0" encoding="utf-8"?>
<a:theme xmlns:a="http://schemas.openxmlformats.org/drawingml/2006/main" name="мой шабло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й шаблон.potx" id="{2F601587-3794-4E17-A03C-FC28AE717009}" vid="{9D43BF48-DB62-49B8-9BC1-912E9CE2B4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894</Words>
  <Application>Microsoft Office PowerPoint</Application>
  <PresentationFormat>Экран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мой шабло2</vt:lpstr>
      <vt:lpstr>Презентация PowerPoint</vt:lpstr>
      <vt:lpstr>Проблемы современности</vt:lpstr>
      <vt:lpstr>Проблемы современности</vt:lpstr>
      <vt:lpstr>Современные требования рынка труда</vt:lpstr>
      <vt:lpstr>Идеология общего образования России</vt:lpstr>
      <vt:lpstr>Ранняя профориентация</vt:lpstr>
      <vt:lpstr>Вхождение в процесс профориентации</vt:lpstr>
      <vt:lpstr>Направления (задачи) реализации  ранней профориентации</vt:lpstr>
      <vt:lpstr>«Где родился, там и пригодился»</vt:lpstr>
      <vt:lpstr>Презентация PowerPoint</vt:lpstr>
      <vt:lpstr>Педагогические условия развития ранней профориентации</vt:lpstr>
      <vt:lpstr>РППС</vt:lpstr>
      <vt:lpstr>Информационная составляющая</vt:lpstr>
      <vt:lpstr>Деятельностный подход</vt:lpstr>
      <vt:lpstr>Эффективные образовательные технологии</vt:lpstr>
      <vt:lpstr>Формы реализации ранней профориентации</vt:lpstr>
      <vt:lpstr>Формы реализации ранней профориентации</vt:lpstr>
      <vt:lpstr>Семья</vt:lpstr>
      <vt:lpstr>Презентация PowerPoint</vt:lpstr>
    </vt:vector>
  </TitlesOfParts>
  <Company>XTreme.ws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</cp:lastModifiedBy>
  <cp:revision>54</cp:revision>
  <dcterms:created xsi:type="dcterms:W3CDTF">2016-07-29T04:05:27Z</dcterms:created>
  <dcterms:modified xsi:type="dcterms:W3CDTF">2017-11-22T12:09:38Z</dcterms:modified>
</cp:coreProperties>
</file>