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8" r:id="rId3"/>
    <p:sldId id="284" r:id="rId4"/>
    <p:sldId id="283" r:id="rId5"/>
    <p:sldId id="289" r:id="rId6"/>
    <p:sldId id="282" r:id="rId7"/>
    <p:sldId id="287" r:id="rId8"/>
    <p:sldId id="257" r:id="rId9"/>
    <p:sldId id="285" r:id="rId10"/>
    <p:sldId id="286" r:id="rId11"/>
    <p:sldId id="290" r:id="rId1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1" autoAdjust="0"/>
    <p:restoredTop sz="94660"/>
  </p:normalViewPr>
  <p:slideViewPr>
    <p:cSldViewPr>
      <p:cViewPr varScale="1">
        <p:scale>
          <a:sx n="110" d="100"/>
          <a:sy n="110" d="100"/>
        </p:scale>
        <p:origin x="84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0DFCF30-3D49-4F74-831A-EEF1A3240880}" type="doc">
      <dgm:prSet loTypeId="urn:microsoft.com/office/officeart/2005/8/layout/vProcess5" loCatId="process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832B89B6-B476-46FF-B687-89D035B716BE}">
      <dgm:prSet phldrT="[Текст]" custT="1"/>
      <dgm:spPr/>
      <dgm:t>
        <a:bodyPr/>
        <a:lstStyle/>
        <a:p>
          <a:r>
            <a:rPr lang="ru-RU" sz="4000" b="1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Потребность</a:t>
          </a:r>
          <a:endParaRPr lang="ru-RU" sz="4000" b="1" dirty="0">
            <a:solidFill>
              <a:schemeClr val="accent5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6CDC999-2E09-4883-845C-EC9BC835DD0B}" type="parTrans" cxnId="{3B9FCC88-471D-4E61-9E02-2E70F7DEF7F3}">
      <dgm:prSet/>
      <dgm:spPr/>
      <dgm:t>
        <a:bodyPr/>
        <a:lstStyle/>
        <a:p>
          <a:endParaRPr lang="ru-RU"/>
        </a:p>
      </dgm:t>
    </dgm:pt>
    <dgm:pt modelId="{8A1E14AA-6353-4141-9786-D41B2BC712B6}" type="sibTrans" cxnId="{3B9FCC88-471D-4E61-9E02-2E70F7DEF7F3}">
      <dgm:prSet/>
      <dgm:spPr/>
      <dgm:t>
        <a:bodyPr/>
        <a:lstStyle/>
        <a:p>
          <a:endParaRPr lang="ru-RU"/>
        </a:p>
      </dgm:t>
    </dgm:pt>
    <dgm:pt modelId="{46D4509D-27C7-4743-A41C-72CE8334C58F}">
      <dgm:prSet phldrT="[Текст]" custT="1"/>
      <dgm:spPr/>
      <dgm:t>
        <a:bodyPr/>
        <a:lstStyle/>
        <a:p>
          <a:r>
            <a:rPr lang="ru-RU" sz="4000" b="1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Мотив</a:t>
          </a:r>
          <a:endParaRPr lang="ru-RU" sz="4000" b="1" dirty="0">
            <a:solidFill>
              <a:schemeClr val="accent5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7CA7234-AFDF-4D37-B40F-5DDE091DBC52}" type="parTrans" cxnId="{A9C77EF6-CD09-40EC-B64A-C22FF29DA901}">
      <dgm:prSet/>
      <dgm:spPr/>
      <dgm:t>
        <a:bodyPr/>
        <a:lstStyle/>
        <a:p>
          <a:endParaRPr lang="ru-RU"/>
        </a:p>
      </dgm:t>
    </dgm:pt>
    <dgm:pt modelId="{BCD0AC55-FCB1-4D1B-9BB8-4AD5B8522DFF}" type="sibTrans" cxnId="{A9C77EF6-CD09-40EC-B64A-C22FF29DA901}">
      <dgm:prSet/>
      <dgm:spPr/>
      <dgm:t>
        <a:bodyPr/>
        <a:lstStyle/>
        <a:p>
          <a:endParaRPr lang="ru-RU"/>
        </a:p>
      </dgm:t>
    </dgm:pt>
    <dgm:pt modelId="{EF2149C0-8EFB-4499-A2B6-8900F2227547}">
      <dgm:prSet phldrT="[Текст]" custT="1"/>
      <dgm:spPr/>
      <dgm:t>
        <a:bodyPr/>
        <a:lstStyle/>
        <a:p>
          <a:r>
            <a:rPr lang="ru-RU" sz="4000" b="1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Цель</a:t>
          </a:r>
          <a:endParaRPr lang="ru-RU" sz="4000" b="1" dirty="0">
            <a:solidFill>
              <a:schemeClr val="accent5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91136D6-920A-4D2C-9544-8FFF3B3C186E}" type="parTrans" cxnId="{C8B9E629-2D49-4504-BB61-F315934DC462}">
      <dgm:prSet/>
      <dgm:spPr/>
      <dgm:t>
        <a:bodyPr/>
        <a:lstStyle/>
        <a:p>
          <a:endParaRPr lang="ru-RU"/>
        </a:p>
      </dgm:t>
    </dgm:pt>
    <dgm:pt modelId="{5ED4CDFF-EB8A-4DC0-9A95-9C8279C2611D}" type="sibTrans" cxnId="{C8B9E629-2D49-4504-BB61-F315934DC462}">
      <dgm:prSet/>
      <dgm:spPr/>
      <dgm:t>
        <a:bodyPr/>
        <a:lstStyle/>
        <a:p>
          <a:endParaRPr lang="ru-RU"/>
        </a:p>
      </dgm:t>
    </dgm:pt>
    <dgm:pt modelId="{6FD386F4-2EE9-41D6-A04C-E7FDA4688352}" type="pres">
      <dgm:prSet presAssocID="{10DFCF30-3D49-4F74-831A-EEF1A3240880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C9202F0-8CC0-4393-B206-8B11CF10A1EC}" type="pres">
      <dgm:prSet presAssocID="{10DFCF30-3D49-4F74-831A-EEF1A3240880}" presName="dummyMaxCanvas" presStyleCnt="0">
        <dgm:presLayoutVars/>
      </dgm:prSet>
      <dgm:spPr/>
      <dgm:t>
        <a:bodyPr/>
        <a:lstStyle/>
        <a:p>
          <a:endParaRPr lang="ru-RU"/>
        </a:p>
      </dgm:t>
    </dgm:pt>
    <dgm:pt modelId="{CD627158-3DFA-4A57-B8FE-9E7046368CDA}" type="pres">
      <dgm:prSet presAssocID="{10DFCF30-3D49-4F74-831A-EEF1A3240880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42C0EA-A8C1-460F-AFAD-D77209976E0B}" type="pres">
      <dgm:prSet presAssocID="{10DFCF30-3D49-4F74-831A-EEF1A3240880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8AB01D-1668-46A7-AA6C-6E92E764AA94}" type="pres">
      <dgm:prSet presAssocID="{10DFCF30-3D49-4F74-831A-EEF1A3240880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C44D52-076A-4E8A-8AEB-9BDB20381702}" type="pres">
      <dgm:prSet presAssocID="{10DFCF30-3D49-4F74-831A-EEF1A3240880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6B7354-ABBE-443E-87BA-D2E60073D683}" type="pres">
      <dgm:prSet presAssocID="{10DFCF30-3D49-4F74-831A-EEF1A3240880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36D8B9-0FB0-4BAA-BBAA-ADE52321356A}" type="pres">
      <dgm:prSet presAssocID="{10DFCF30-3D49-4F74-831A-EEF1A3240880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85C63F-B9C4-4AF3-8674-AC280D831F5A}" type="pres">
      <dgm:prSet presAssocID="{10DFCF30-3D49-4F74-831A-EEF1A3240880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68245C-6D03-4272-A841-3E1E9F25A4D7}" type="pres">
      <dgm:prSet presAssocID="{10DFCF30-3D49-4F74-831A-EEF1A3240880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618A809-65FD-4641-9131-938BBC952E75}" type="presOf" srcId="{832B89B6-B476-46FF-B687-89D035B716BE}" destId="{FE36D8B9-0FB0-4BAA-BBAA-ADE52321356A}" srcOrd="1" destOrd="0" presId="urn:microsoft.com/office/officeart/2005/8/layout/vProcess5"/>
    <dgm:cxn modelId="{C8B9E629-2D49-4504-BB61-F315934DC462}" srcId="{10DFCF30-3D49-4F74-831A-EEF1A3240880}" destId="{EF2149C0-8EFB-4499-A2B6-8900F2227547}" srcOrd="2" destOrd="0" parTransId="{791136D6-920A-4D2C-9544-8FFF3B3C186E}" sibTransId="{5ED4CDFF-EB8A-4DC0-9A95-9C8279C2611D}"/>
    <dgm:cxn modelId="{B4FF7B9F-0336-45B6-B5CB-BF39CAD1B431}" type="presOf" srcId="{46D4509D-27C7-4743-A41C-72CE8334C58F}" destId="{1742C0EA-A8C1-460F-AFAD-D77209976E0B}" srcOrd="0" destOrd="0" presId="urn:microsoft.com/office/officeart/2005/8/layout/vProcess5"/>
    <dgm:cxn modelId="{5E10FBAB-1F13-4C3D-9A41-B6652A883561}" type="presOf" srcId="{46D4509D-27C7-4743-A41C-72CE8334C58F}" destId="{E385C63F-B9C4-4AF3-8674-AC280D831F5A}" srcOrd="1" destOrd="0" presId="urn:microsoft.com/office/officeart/2005/8/layout/vProcess5"/>
    <dgm:cxn modelId="{3B9FCC88-471D-4E61-9E02-2E70F7DEF7F3}" srcId="{10DFCF30-3D49-4F74-831A-EEF1A3240880}" destId="{832B89B6-B476-46FF-B687-89D035B716BE}" srcOrd="0" destOrd="0" parTransId="{A6CDC999-2E09-4883-845C-EC9BC835DD0B}" sibTransId="{8A1E14AA-6353-4141-9786-D41B2BC712B6}"/>
    <dgm:cxn modelId="{B469BCB7-8FE1-4F81-B123-2545BD62F109}" type="presOf" srcId="{10DFCF30-3D49-4F74-831A-EEF1A3240880}" destId="{6FD386F4-2EE9-41D6-A04C-E7FDA4688352}" srcOrd="0" destOrd="0" presId="urn:microsoft.com/office/officeart/2005/8/layout/vProcess5"/>
    <dgm:cxn modelId="{D6AEF475-0B31-45D3-8887-CB1462E29771}" type="presOf" srcId="{8A1E14AA-6353-4141-9786-D41B2BC712B6}" destId="{A9C44D52-076A-4E8A-8AEB-9BDB20381702}" srcOrd="0" destOrd="0" presId="urn:microsoft.com/office/officeart/2005/8/layout/vProcess5"/>
    <dgm:cxn modelId="{7F780E00-64DD-4E29-A0DE-834AA9F58F9B}" type="presOf" srcId="{EF2149C0-8EFB-4499-A2B6-8900F2227547}" destId="{128AB01D-1668-46A7-AA6C-6E92E764AA94}" srcOrd="0" destOrd="0" presId="urn:microsoft.com/office/officeart/2005/8/layout/vProcess5"/>
    <dgm:cxn modelId="{F6F3EFC3-826E-4898-8934-63A22C9DED00}" type="presOf" srcId="{EF2149C0-8EFB-4499-A2B6-8900F2227547}" destId="{4468245C-6D03-4272-A841-3E1E9F25A4D7}" srcOrd="1" destOrd="0" presId="urn:microsoft.com/office/officeart/2005/8/layout/vProcess5"/>
    <dgm:cxn modelId="{BA87D2F0-8307-4811-9334-0305D8A2B3E4}" type="presOf" srcId="{BCD0AC55-FCB1-4D1B-9BB8-4AD5B8522DFF}" destId="{D56B7354-ABBE-443E-87BA-D2E60073D683}" srcOrd="0" destOrd="0" presId="urn:microsoft.com/office/officeart/2005/8/layout/vProcess5"/>
    <dgm:cxn modelId="{A9C77EF6-CD09-40EC-B64A-C22FF29DA901}" srcId="{10DFCF30-3D49-4F74-831A-EEF1A3240880}" destId="{46D4509D-27C7-4743-A41C-72CE8334C58F}" srcOrd="1" destOrd="0" parTransId="{D7CA7234-AFDF-4D37-B40F-5DDE091DBC52}" sibTransId="{BCD0AC55-FCB1-4D1B-9BB8-4AD5B8522DFF}"/>
    <dgm:cxn modelId="{DC60D22E-2A20-417F-9446-56F6A54917EE}" type="presOf" srcId="{832B89B6-B476-46FF-B687-89D035B716BE}" destId="{CD627158-3DFA-4A57-B8FE-9E7046368CDA}" srcOrd="0" destOrd="0" presId="urn:microsoft.com/office/officeart/2005/8/layout/vProcess5"/>
    <dgm:cxn modelId="{A43802CA-BD33-4425-9036-FF62E27F9662}" type="presParOf" srcId="{6FD386F4-2EE9-41D6-A04C-E7FDA4688352}" destId="{6C9202F0-8CC0-4393-B206-8B11CF10A1EC}" srcOrd="0" destOrd="0" presId="urn:microsoft.com/office/officeart/2005/8/layout/vProcess5"/>
    <dgm:cxn modelId="{82A85B6A-D32B-4EE0-A91C-C092821F2E91}" type="presParOf" srcId="{6FD386F4-2EE9-41D6-A04C-E7FDA4688352}" destId="{CD627158-3DFA-4A57-B8FE-9E7046368CDA}" srcOrd="1" destOrd="0" presId="urn:microsoft.com/office/officeart/2005/8/layout/vProcess5"/>
    <dgm:cxn modelId="{5F06611A-A7FF-44B5-A97A-C2B2B321594F}" type="presParOf" srcId="{6FD386F4-2EE9-41D6-A04C-E7FDA4688352}" destId="{1742C0EA-A8C1-460F-AFAD-D77209976E0B}" srcOrd="2" destOrd="0" presId="urn:microsoft.com/office/officeart/2005/8/layout/vProcess5"/>
    <dgm:cxn modelId="{A75886AB-CABF-450E-B900-D553DD7602CE}" type="presParOf" srcId="{6FD386F4-2EE9-41D6-A04C-E7FDA4688352}" destId="{128AB01D-1668-46A7-AA6C-6E92E764AA94}" srcOrd="3" destOrd="0" presId="urn:microsoft.com/office/officeart/2005/8/layout/vProcess5"/>
    <dgm:cxn modelId="{20DD1B10-A6E4-4376-B2A2-6DDBDA2B2B54}" type="presParOf" srcId="{6FD386F4-2EE9-41D6-A04C-E7FDA4688352}" destId="{A9C44D52-076A-4E8A-8AEB-9BDB20381702}" srcOrd="4" destOrd="0" presId="urn:microsoft.com/office/officeart/2005/8/layout/vProcess5"/>
    <dgm:cxn modelId="{7B7C1C9F-799E-448C-8A1D-D6DB675DE544}" type="presParOf" srcId="{6FD386F4-2EE9-41D6-A04C-E7FDA4688352}" destId="{D56B7354-ABBE-443E-87BA-D2E60073D683}" srcOrd="5" destOrd="0" presId="urn:microsoft.com/office/officeart/2005/8/layout/vProcess5"/>
    <dgm:cxn modelId="{330EAAD1-DD01-4AA6-B320-1284467601C8}" type="presParOf" srcId="{6FD386F4-2EE9-41D6-A04C-E7FDA4688352}" destId="{FE36D8B9-0FB0-4BAA-BBAA-ADE52321356A}" srcOrd="6" destOrd="0" presId="urn:microsoft.com/office/officeart/2005/8/layout/vProcess5"/>
    <dgm:cxn modelId="{631C5113-8CC4-4DF1-B5E5-432742405688}" type="presParOf" srcId="{6FD386F4-2EE9-41D6-A04C-E7FDA4688352}" destId="{E385C63F-B9C4-4AF3-8674-AC280D831F5A}" srcOrd="7" destOrd="0" presId="urn:microsoft.com/office/officeart/2005/8/layout/vProcess5"/>
    <dgm:cxn modelId="{E50E04A0-5FF9-4EB3-87BB-CE5D6D34BC4B}" type="presParOf" srcId="{6FD386F4-2EE9-41D6-A04C-E7FDA4688352}" destId="{4468245C-6D03-4272-A841-3E1E9F25A4D7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0DFCF30-3D49-4F74-831A-EEF1A3240880}" type="doc">
      <dgm:prSet loTypeId="urn:microsoft.com/office/officeart/2005/8/layout/vProcess5" loCatId="process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832B89B6-B476-46FF-B687-89D035B716BE}">
      <dgm:prSet phldrT="[Текст]" custT="1"/>
      <dgm:spPr/>
      <dgm:t>
        <a:bodyPr/>
        <a:lstStyle/>
        <a:p>
          <a:r>
            <a:rPr lang="ru-RU" sz="4000" b="1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Средства</a:t>
          </a:r>
          <a:endParaRPr lang="ru-RU" sz="4000" b="1" dirty="0">
            <a:solidFill>
              <a:schemeClr val="accent5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6CDC999-2E09-4883-845C-EC9BC835DD0B}" type="parTrans" cxnId="{3B9FCC88-471D-4E61-9E02-2E70F7DEF7F3}">
      <dgm:prSet/>
      <dgm:spPr/>
      <dgm:t>
        <a:bodyPr/>
        <a:lstStyle/>
        <a:p>
          <a:endParaRPr lang="ru-RU"/>
        </a:p>
      </dgm:t>
    </dgm:pt>
    <dgm:pt modelId="{8A1E14AA-6353-4141-9786-D41B2BC712B6}" type="sibTrans" cxnId="{3B9FCC88-471D-4E61-9E02-2E70F7DEF7F3}">
      <dgm:prSet/>
      <dgm:spPr/>
      <dgm:t>
        <a:bodyPr/>
        <a:lstStyle/>
        <a:p>
          <a:endParaRPr lang="ru-RU"/>
        </a:p>
      </dgm:t>
    </dgm:pt>
    <dgm:pt modelId="{46D4509D-27C7-4743-A41C-72CE8334C58F}">
      <dgm:prSet phldrT="[Текст]" custT="1"/>
      <dgm:spPr/>
      <dgm:t>
        <a:bodyPr/>
        <a:lstStyle/>
        <a:p>
          <a:r>
            <a:rPr lang="ru-RU" sz="4000" b="1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Процесс</a:t>
          </a:r>
          <a:endParaRPr lang="ru-RU" sz="4000" b="1" dirty="0">
            <a:solidFill>
              <a:schemeClr val="accent5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7CA7234-AFDF-4D37-B40F-5DDE091DBC52}" type="parTrans" cxnId="{A9C77EF6-CD09-40EC-B64A-C22FF29DA901}">
      <dgm:prSet/>
      <dgm:spPr/>
      <dgm:t>
        <a:bodyPr/>
        <a:lstStyle/>
        <a:p>
          <a:endParaRPr lang="ru-RU"/>
        </a:p>
      </dgm:t>
    </dgm:pt>
    <dgm:pt modelId="{BCD0AC55-FCB1-4D1B-9BB8-4AD5B8522DFF}" type="sibTrans" cxnId="{A9C77EF6-CD09-40EC-B64A-C22FF29DA901}">
      <dgm:prSet/>
      <dgm:spPr/>
      <dgm:t>
        <a:bodyPr/>
        <a:lstStyle/>
        <a:p>
          <a:endParaRPr lang="ru-RU"/>
        </a:p>
      </dgm:t>
    </dgm:pt>
    <dgm:pt modelId="{EF2149C0-8EFB-4499-A2B6-8900F2227547}">
      <dgm:prSet phldrT="[Текст]" custT="1"/>
      <dgm:spPr/>
      <dgm:t>
        <a:bodyPr/>
        <a:lstStyle/>
        <a:p>
          <a:r>
            <a:rPr lang="ru-RU" sz="4000" b="1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Результат</a:t>
          </a:r>
          <a:endParaRPr lang="ru-RU" sz="4000" b="1" dirty="0">
            <a:solidFill>
              <a:schemeClr val="accent5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91136D6-920A-4D2C-9544-8FFF3B3C186E}" type="parTrans" cxnId="{C8B9E629-2D49-4504-BB61-F315934DC462}">
      <dgm:prSet/>
      <dgm:spPr/>
      <dgm:t>
        <a:bodyPr/>
        <a:lstStyle/>
        <a:p>
          <a:endParaRPr lang="ru-RU"/>
        </a:p>
      </dgm:t>
    </dgm:pt>
    <dgm:pt modelId="{5ED4CDFF-EB8A-4DC0-9A95-9C8279C2611D}" type="sibTrans" cxnId="{C8B9E629-2D49-4504-BB61-F315934DC462}">
      <dgm:prSet/>
      <dgm:spPr/>
      <dgm:t>
        <a:bodyPr/>
        <a:lstStyle/>
        <a:p>
          <a:endParaRPr lang="ru-RU"/>
        </a:p>
      </dgm:t>
    </dgm:pt>
    <dgm:pt modelId="{6FD386F4-2EE9-41D6-A04C-E7FDA4688352}" type="pres">
      <dgm:prSet presAssocID="{10DFCF30-3D49-4F74-831A-EEF1A3240880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C9202F0-8CC0-4393-B206-8B11CF10A1EC}" type="pres">
      <dgm:prSet presAssocID="{10DFCF30-3D49-4F74-831A-EEF1A3240880}" presName="dummyMaxCanvas" presStyleCnt="0">
        <dgm:presLayoutVars/>
      </dgm:prSet>
      <dgm:spPr/>
      <dgm:t>
        <a:bodyPr/>
        <a:lstStyle/>
        <a:p>
          <a:endParaRPr lang="ru-RU"/>
        </a:p>
      </dgm:t>
    </dgm:pt>
    <dgm:pt modelId="{CD627158-3DFA-4A57-B8FE-9E7046368CDA}" type="pres">
      <dgm:prSet presAssocID="{10DFCF30-3D49-4F74-831A-EEF1A3240880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42C0EA-A8C1-460F-AFAD-D77209976E0B}" type="pres">
      <dgm:prSet presAssocID="{10DFCF30-3D49-4F74-831A-EEF1A3240880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8AB01D-1668-46A7-AA6C-6E92E764AA94}" type="pres">
      <dgm:prSet presAssocID="{10DFCF30-3D49-4F74-831A-EEF1A3240880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C44D52-076A-4E8A-8AEB-9BDB20381702}" type="pres">
      <dgm:prSet presAssocID="{10DFCF30-3D49-4F74-831A-EEF1A3240880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6B7354-ABBE-443E-87BA-D2E60073D683}" type="pres">
      <dgm:prSet presAssocID="{10DFCF30-3D49-4F74-831A-EEF1A3240880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36D8B9-0FB0-4BAA-BBAA-ADE52321356A}" type="pres">
      <dgm:prSet presAssocID="{10DFCF30-3D49-4F74-831A-EEF1A3240880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85C63F-B9C4-4AF3-8674-AC280D831F5A}" type="pres">
      <dgm:prSet presAssocID="{10DFCF30-3D49-4F74-831A-EEF1A3240880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68245C-6D03-4272-A841-3E1E9F25A4D7}" type="pres">
      <dgm:prSet presAssocID="{10DFCF30-3D49-4F74-831A-EEF1A3240880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1B4BBBA-43E8-4523-9F36-E16061A21D39}" type="presOf" srcId="{EF2149C0-8EFB-4499-A2B6-8900F2227547}" destId="{128AB01D-1668-46A7-AA6C-6E92E764AA94}" srcOrd="0" destOrd="0" presId="urn:microsoft.com/office/officeart/2005/8/layout/vProcess5"/>
    <dgm:cxn modelId="{56614B03-E2EF-431C-ADB4-271B62034C6B}" type="presOf" srcId="{BCD0AC55-FCB1-4D1B-9BB8-4AD5B8522DFF}" destId="{D56B7354-ABBE-443E-87BA-D2E60073D683}" srcOrd="0" destOrd="0" presId="urn:microsoft.com/office/officeart/2005/8/layout/vProcess5"/>
    <dgm:cxn modelId="{7E644142-3957-4AFC-9273-67E62E700579}" type="presOf" srcId="{EF2149C0-8EFB-4499-A2B6-8900F2227547}" destId="{4468245C-6D03-4272-A841-3E1E9F25A4D7}" srcOrd="1" destOrd="0" presId="urn:microsoft.com/office/officeart/2005/8/layout/vProcess5"/>
    <dgm:cxn modelId="{C8B9E629-2D49-4504-BB61-F315934DC462}" srcId="{10DFCF30-3D49-4F74-831A-EEF1A3240880}" destId="{EF2149C0-8EFB-4499-A2B6-8900F2227547}" srcOrd="2" destOrd="0" parTransId="{791136D6-920A-4D2C-9544-8FFF3B3C186E}" sibTransId="{5ED4CDFF-EB8A-4DC0-9A95-9C8279C2611D}"/>
    <dgm:cxn modelId="{86A1A45E-10F6-4A11-AAA0-85B159352249}" type="presOf" srcId="{46D4509D-27C7-4743-A41C-72CE8334C58F}" destId="{1742C0EA-A8C1-460F-AFAD-D77209976E0B}" srcOrd="0" destOrd="0" presId="urn:microsoft.com/office/officeart/2005/8/layout/vProcess5"/>
    <dgm:cxn modelId="{F6D29A1F-FED6-4E40-8FD3-108E0C178923}" type="presOf" srcId="{46D4509D-27C7-4743-A41C-72CE8334C58F}" destId="{E385C63F-B9C4-4AF3-8674-AC280D831F5A}" srcOrd="1" destOrd="0" presId="urn:microsoft.com/office/officeart/2005/8/layout/vProcess5"/>
    <dgm:cxn modelId="{3B9FCC88-471D-4E61-9E02-2E70F7DEF7F3}" srcId="{10DFCF30-3D49-4F74-831A-EEF1A3240880}" destId="{832B89B6-B476-46FF-B687-89D035B716BE}" srcOrd="0" destOrd="0" parTransId="{A6CDC999-2E09-4883-845C-EC9BC835DD0B}" sibTransId="{8A1E14AA-6353-4141-9786-D41B2BC712B6}"/>
    <dgm:cxn modelId="{59D29C8E-C709-46D3-A76E-5354104B2824}" type="presOf" srcId="{832B89B6-B476-46FF-B687-89D035B716BE}" destId="{FE36D8B9-0FB0-4BAA-BBAA-ADE52321356A}" srcOrd="1" destOrd="0" presId="urn:microsoft.com/office/officeart/2005/8/layout/vProcess5"/>
    <dgm:cxn modelId="{A9C77EF6-CD09-40EC-B64A-C22FF29DA901}" srcId="{10DFCF30-3D49-4F74-831A-EEF1A3240880}" destId="{46D4509D-27C7-4743-A41C-72CE8334C58F}" srcOrd="1" destOrd="0" parTransId="{D7CA7234-AFDF-4D37-B40F-5DDE091DBC52}" sibTransId="{BCD0AC55-FCB1-4D1B-9BB8-4AD5B8522DFF}"/>
    <dgm:cxn modelId="{0915445F-4A9E-4382-AAD2-31B0B2DCF1C8}" type="presOf" srcId="{832B89B6-B476-46FF-B687-89D035B716BE}" destId="{CD627158-3DFA-4A57-B8FE-9E7046368CDA}" srcOrd="0" destOrd="0" presId="urn:microsoft.com/office/officeart/2005/8/layout/vProcess5"/>
    <dgm:cxn modelId="{2B574D2C-65B8-44EB-855D-804F0A790CFB}" type="presOf" srcId="{10DFCF30-3D49-4F74-831A-EEF1A3240880}" destId="{6FD386F4-2EE9-41D6-A04C-E7FDA4688352}" srcOrd="0" destOrd="0" presId="urn:microsoft.com/office/officeart/2005/8/layout/vProcess5"/>
    <dgm:cxn modelId="{6E0D14F2-7016-4C8E-B467-DA739C3E1F1A}" type="presOf" srcId="{8A1E14AA-6353-4141-9786-D41B2BC712B6}" destId="{A9C44D52-076A-4E8A-8AEB-9BDB20381702}" srcOrd="0" destOrd="0" presId="urn:microsoft.com/office/officeart/2005/8/layout/vProcess5"/>
    <dgm:cxn modelId="{D81249EC-DF2E-4059-8374-9F827AD6E0BF}" type="presParOf" srcId="{6FD386F4-2EE9-41D6-A04C-E7FDA4688352}" destId="{6C9202F0-8CC0-4393-B206-8B11CF10A1EC}" srcOrd="0" destOrd="0" presId="urn:microsoft.com/office/officeart/2005/8/layout/vProcess5"/>
    <dgm:cxn modelId="{11B27128-497D-4FB8-95BD-0DF843C22E49}" type="presParOf" srcId="{6FD386F4-2EE9-41D6-A04C-E7FDA4688352}" destId="{CD627158-3DFA-4A57-B8FE-9E7046368CDA}" srcOrd="1" destOrd="0" presId="urn:microsoft.com/office/officeart/2005/8/layout/vProcess5"/>
    <dgm:cxn modelId="{166C57D1-59D6-462D-96FF-FDFE23249736}" type="presParOf" srcId="{6FD386F4-2EE9-41D6-A04C-E7FDA4688352}" destId="{1742C0EA-A8C1-460F-AFAD-D77209976E0B}" srcOrd="2" destOrd="0" presId="urn:microsoft.com/office/officeart/2005/8/layout/vProcess5"/>
    <dgm:cxn modelId="{04E61F8A-8C8C-4AC0-AE8F-08B84479E054}" type="presParOf" srcId="{6FD386F4-2EE9-41D6-A04C-E7FDA4688352}" destId="{128AB01D-1668-46A7-AA6C-6E92E764AA94}" srcOrd="3" destOrd="0" presId="urn:microsoft.com/office/officeart/2005/8/layout/vProcess5"/>
    <dgm:cxn modelId="{187749EA-503D-4F50-9F01-7392F6B911AC}" type="presParOf" srcId="{6FD386F4-2EE9-41D6-A04C-E7FDA4688352}" destId="{A9C44D52-076A-4E8A-8AEB-9BDB20381702}" srcOrd="4" destOrd="0" presId="urn:microsoft.com/office/officeart/2005/8/layout/vProcess5"/>
    <dgm:cxn modelId="{17C9EB0F-82C5-4DD8-96F8-BCBA339FF0F7}" type="presParOf" srcId="{6FD386F4-2EE9-41D6-A04C-E7FDA4688352}" destId="{D56B7354-ABBE-443E-87BA-D2E60073D683}" srcOrd="5" destOrd="0" presId="urn:microsoft.com/office/officeart/2005/8/layout/vProcess5"/>
    <dgm:cxn modelId="{3885089B-0A97-4A8D-89C3-A897D7046725}" type="presParOf" srcId="{6FD386F4-2EE9-41D6-A04C-E7FDA4688352}" destId="{FE36D8B9-0FB0-4BAA-BBAA-ADE52321356A}" srcOrd="6" destOrd="0" presId="urn:microsoft.com/office/officeart/2005/8/layout/vProcess5"/>
    <dgm:cxn modelId="{C282C071-637D-48C5-8B41-397771CCEE33}" type="presParOf" srcId="{6FD386F4-2EE9-41D6-A04C-E7FDA4688352}" destId="{E385C63F-B9C4-4AF3-8674-AC280D831F5A}" srcOrd="7" destOrd="0" presId="urn:microsoft.com/office/officeart/2005/8/layout/vProcess5"/>
    <dgm:cxn modelId="{C1756EF7-1758-4086-A5D8-F06A2CB10117}" type="presParOf" srcId="{6FD386F4-2EE9-41D6-A04C-E7FDA4688352}" destId="{4468245C-6D03-4272-A841-3E1E9F25A4D7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627158-3DFA-4A57-B8FE-9E7046368CDA}">
      <dsp:nvSpPr>
        <dsp:cNvPr id="0" name=""/>
        <dsp:cNvSpPr/>
      </dsp:nvSpPr>
      <dsp:spPr>
        <a:xfrm>
          <a:off x="0" y="0"/>
          <a:ext cx="4473325" cy="73972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kern="1200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Потребность</a:t>
          </a:r>
          <a:endParaRPr lang="ru-RU" sz="4000" b="1" kern="1200" dirty="0">
            <a:solidFill>
              <a:schemeClr val="accent5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1666" y="21666"/>
        <a:ext cx="3675101" cy="696395"/>
      </dsp:txXfrm>
    </dsp:sp>
    <dsp:sp modelId="{1742C0EA-A8C1-460F-AFAD-D77209976E0B}">
      <dsp:nvSpPr>
        <dsp:cNvPr id="0" name=""/>
        <dsp:cNvSpPr/>
      </dsp:nvSpPr>
      <dsp:spPr>
        <a:xfrm>
          <a:off x="394705" y="863015"/>
          <a:ext cx="4473325" cy="73972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3196573"/>
                <a:satOff val="22634"/>
                <a:lumOff val="-1205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196573"/>
                <a:satOff val="22634"/>
                <a:lumOff val="-1205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196573"/>
                <a:satOff val="22634"/>
                <a:lumOff val="-1205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kern="1200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Мотив</a:t>
          </a:r>
          <a:endParaRPr lang="ru-RU" sz="4000" b="1" kern="1200" dirty="0">
            <a:solidFill>
              <a:schemeClr val="accent5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16371" y="884681"/>
        <a:ext cx="3554465" cy="696395"/>
      </dsp:txXfrm>
    </dsp:sp>
    <dsp:sp modelId="{128AB01D-1668-46A7-AA6C-6E92E764AA94}">
      <dsp:nvSpPr>
        <dsp:cNvPr id="0" name=""/>
        <dsp:cNvSpPr/>
      </dsp:nvSpPr>
      <dsp:spPr>
        <a:xfrm>
          <a:off x="789410" y="1726031"/>
          <a:ext cx="4473325" cy="73972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6393146"/>
                <a:satOff val="45268"/>
                <a:lumOff val="-2411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393146"/>
                <a:satOff val="45268"/>
                <a:lumOff val="-2411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393146"/>
                <a:satOff val="45268"/>
                <a:lumOff val="-2411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kern="1200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Цель</a:t>
          </a:r>
          <a:endParaRPr lang="ru-RU" sz="4000" b="1" kern="1200" dirty="0">
            <a:solidFill>
              <a:schemeClr val="accent5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11076" y="1747697"/>
        <a:ext cx="3554465" cy="696395"/>
      </dsp:txXfrm>
    </dsp:sp>
    <dsp:sp modelId="{A9C44D52-076A-4E8A-8AEB-9BDB20381702}">
      <dsp:nvSpPr>
        <dsp:cNvPr id="0" name=""/>
        <dsp:cNvSpPr/>
      </dsp:nvSpPr>
      <dsp:spPr>
        <a:xfrm>
          <a:off x="3992502" y="560960"/>
          <a:ext cx="480823" cy="480823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/>
        </a:p>
      </dsp:txBody>
      <dsp:txXfrm>
        <a:off x="4100687" y="560960"/>
        <a:ext cx="264453" cy="361819"/>
      </dsp:txXfrm>
    </dsp:sp>
    <dsp:sp modelId="{D56B7354-ABBE-443E-87BA-D2E60073D683}">
      <dsp:nvSpPr>
        <dsp:cNvPr id="0" name=""/>
        <dsp:cNvSpPr/>
      </dsp:nvSpPr>
      <dsp:spPr>
        <a:xfrm>
          <a:off x="4387207" y="1419044"/>
          <a:ext cx="480823" cy="480823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-6981656"/>
            <a:satOff val="29281"/>
            <a:lumOff val="-3829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/>
        </a:p>
      </dsp:txBody>
      <dsp:txXfrm>
        <a:off x="4495392" y="1419044"/>
        <a:ext cx="264453" cy="36181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627158-3DFA-4A57-B8FE-9E7046368CDA}">
      <dsp:nvSpPr>
        <dsp:cNvPr id="0" name=""/>
        <dsp:cNvSpPr/>
      </dsp:nvSpPr>
      <dsp:spPr>
        <a:xfrm>
          <a:off x="0" y="0"/>
          <a:ext cx="4529303" cy="74383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kern="1200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Средства</a:t>
          </a:r>
          <a:endParaRPr lang="ru-RU" sz="4000" b="1" kern="1200" dirty="0">
            <a:solidFill>
              <a:schemeClr val="accent5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1786" y="21786"/>
        <a:ext cx="3726645" cy="700265"/>
      </dsp:txXfrm>
    </dsp:sp>
    <dsp:sp modelId="{1742C0EA-A8C1-460F-AFAD-D77209976E0B}">
      <dsp:nvSpPr>
        <dsp:cNvPr id="0" name=""/>
        <dsp:cNvSpPr/>
      </dsp:nvSpPr>
      <dsp:spPr>
        <a:xfrm>
          <a:off x="399644" y="867810"/>
          <a:ext cx="4529303" cy="74383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3196573"/>
                <a:satOff val="22634"/>
                <a:lumOff val="-1205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196573"/>
                <a:satOff val="22634"/>
                <a:lumOff val="-1205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196573"/>
                <a:satOff val="22634"/>
                <a:lumOff val="-1205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kern="1200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Процесс</a:t>
          </a:r>
          <a:endParaRPr lang="ru-RU" sz="4000" b="1" kern="1200" dirty="0">
            <a:solidFill>
              <a:schemeClr val="accent5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21430" y="889596"/>
        <a:ext cx="3602592" cy="700265"/>
      </dsp:txXfrm>
    </dsp:sp>
    <dsp:sp modelId="{128AB01D-1668-46A7-AA6C-6E92E764AA94}">
      <dsp:nvSpPr>
        <dsp:cNvPr id="0" name=""/>
        <dsp:cNvSpPr/>
      </dsp:nvSpPr>
      <dsp:spPr>
        <a:xfrm>
          <a:off x="799288" y="1735620"/>
          <a:ext cx="4529303" cy="74383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6393146"/>
                <a:satOff val="45268"/>
                <a:lumOff val="-2411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393146"/>
                <a:satOff val="45268"/>
                <a:lumOff val="-2411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393146"/>
                <a:satOff val="45268"/>
                <a:lumOff val="-2411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kern="1200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Результат</a:t>
          </a:r>
          <a:endParaRPr lang="ru-RU" sz="4000" b="1" kern="1200" dirty="0">
            <a:solidFill>
              <a:schemeClr val="accent5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21074" y="1757406"/>
        <a:ext cx="3602592" cy="700265"/>
      </dsp:txXfrm>
    </dsp:sp>
    <dsp:sp modelId="{A9C44D52-076A-4E8A-8AEB-9BDB20381702}">
      <dsp:nvSpPr>
        <dsp:cNvPr id="0" name=""/>
        <dsp:cNvSpPr/>
      </dsp:nvSpPr>
      <dsp:spPr>
        <a:xfrm>
          <a:off x="4045808" y="564076"/>
          <a:ext cx="483494" cy="483494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/>
        </a:p>
      </dsp:txBody>
      <dsp:txXfrm>
        <a:off x="4154594" y="564076"/>
        <a:ext cx="265922" cy="363829"/>
      </dsp:txXfrm>
    </dsp:sp>
    <dsp:sp modelId="{D56B7354-ABBE-443E-87BA-D2E60073D683}">
      <dsp:nvSpPr>
        <dsp:cNvPr id="0" name=""/>
        <dsp:cNvSpPr/>
      </dsp:nvSpPr>
      <dsp:spPr>
        <a:xfrm>
          <a:off x="4445453" y="1426928"/>
          <a:ext cx="483494" cy="483494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-6981656"/>
            <a:satOff val="29281"/>
            <a:lumOff val="-3829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/>
        </a:p>
      </dsp:txBody>
      <dsp:txXfrm>
        <a:off x="4554239" y="1426928"/>
        <a:ext cx="265922" cy="3638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304800" y="6248400"/>
            <a:ext cx="2133600" cy="244475"/>
          </a:xfrm>
        </p:spPr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1219200" y="381000"/>
            <a:ext cx="2297113" cy="244475"/>
          </a:xfrm>
        </p:spPr>
        <p:txBody>
          <a:bodyPr/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3454400" y="6308725"/>
            <a:ext cx="2133600" cy="244475"/>
          </a:xfrm>
        </p:spPr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fld id="{33BADB76-FADB-40C3-AF88-82D56A929BC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086" name="Text Box 14"/>
          <p:cNvSpPr txBox="1">
            <a:spLocks noChangeArrowheads="1"/>
          </p:cNvSpPr>
          <p:nvPr/>
        </p:nvSpPr>
        <p:spPr bwMode="gray">
          <a:xfrm>
            <a:off x="228600" y="304800"/>
            <a:ext cx="114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 b="1" i="1">
                <a:solidFill>
                  <a:schemeClr val="tx2"/>
                </a:solidFill>
              </a:rPr>
              <a:t>LOGO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844800" y="4800600"/>
            <a:ext cx="6156325" cy="38100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2000"/>
            </a:lvl1pPr>
          </a:lstStyle>
          <a:p>
            <a:pPr lvl="0"/>
            <a:r>
              <a:rPr lang="ru-RU" noProof="0" smtClean="0"/>
              <a:t>Образец подзаголовка</a:t>
            </a:r>
            <a:endParaRPr lang="en-US" noProof="0" smtClean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73363" y="5105400"/>
            <a:ext cx="6172200" cy="1143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defRPr sz="4400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en-US" noProof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ECE9468-0310-4C82-AEA6-3D72E9B871E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4742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77025" y="609600"/>
            <a:ext cx="2047875" cy="5715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609600"/>
            <a:ext cx="5991225" cy="5715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2E0FDE7-53F7-4B10-9B4C-F1DBAA02CB9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2030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609600"/>
            <a:ext cx="6400800" cy="4873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533400" y="1611313"/>
            <a:ext cx="8191500" cy="4713287"/>
          </a:xfrm>
        </p:spPr>
        <p:txBody>
          <a:bodyPr/>
          <a:lstStyle/>
          <a:p>
            <a:r>
              <a:rPr lang="ru-RU" smtClean="0"/>
              <a:t>Вставка таблицы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>
          <a:xfrm>
            <a:off x="7315200" y="6461125"/>
            <a:ext cx="1752600" cy="32067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>
          <a:xfrm>
            <a:off x="4191000" y="6477000"/>
            <a:ext cx="838200" cy="261938"/>
          </a:xfrm>
        </p:spPr>
        <p:txBody>
          <a:bodyPr/>
          <a:lstStyle>
            <a:lvl1pPr>
              <a:defRPr/>
            </a:lvl1pPr>
          </a:lstStyle>
          <a:p>
            <a:fld id="{936440C5-EAC2-4EA8-9784-43A5E6A9AFC3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>
          <a:xfrm>
            <a:off x="293688" y="6477000"/>
            <a:ext cx="1905000" cy="261938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0887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A5C5AD2-A64F-46D2-A1DF-937DC4D4608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3196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B2DAB36-12A0-4585-85D5-56297330FD2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6122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33400" y="1611313"/>
            <a:ext cx="4019550" cy="47132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05350" y="1611313"/>
            <a:ext cx="4019550" cy="47132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5710166-C516-4DAC-B56D-A6949316AA3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280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5D3A999-546A-42CC-B370-5E15822C49F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233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9FEA797-E4E8-488A-B204-C3292406D2E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0047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A5AF18E-04E5-45BE-8A73-A97B096FC90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6534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146EC1A-A401-4F84-AEF2-4B69C3F192C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1117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67A0D37-B9BC-4CFC-89F4-C2124877C6F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723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mlDrawing" Target="../drawings/vmlDrawing1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11" name="Object 87"/>
          <p:cNvGraphicFramePr>
            <a:graphicFrameLocks noChangeAspect="1"/>
          </p:cNvGraphicFramePr>
          <p:nvPr/>
        </p:nvGraphicFramePr>
        <p:xfrm>
          <a:off x="0" y="0"/>
          <a:ext cx="9144000" cy="160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9" name="Image" r:id="rId15" imgW="13003175" imgH="2577778" progId="Photoshop.Image.7">
                  <p:embed/>
                </p:oleObj>
              </mc:Choice>
              <mc:Fallback>
                <p:oleObj name="Image" r:id="rId15" imgW="13003175" imgH="2577778" progId="Photoshop.Image.7">
                  <p:embed/>
                  <p:pic>
                    <p:nvPicPr>
                      <p:cNvPr id="0" name="Object 8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160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533400" y="1611313"/>
            <a:ext cx="8191500" cy="4713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7315200" y="6461125"/>
            <a:ext cx="1752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tx2"/>
                </a:solidFill>
              </a:defRPr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4191000" y="6477000"/>
            <a:ext cx="838200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7BF7165-5D5A-4793-9DB6-B305C78B9D4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533400" y="609600"/>
            <a:ext cx="6400800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293688" y="6477000"/>
            <a:ext cx="1905000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1107" name="Text Box 83"/>
          <p:cNvSpPr txBox="1">
            <a:spLocks noChangeArrowheads="1"/>
          </p:cNvSpPr>
          <p:nvPr/>
        </p:nvSpPr>
        <p:spPr bwMode="gray">
          <a:xfrm>
            <a:off x="304800" y="152400"/>
            <a:ext cx="1371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 b="1" i="1">
                <a:solidFill>
                  <a:schemeClr val="bg1"/>
                </a:solidFill>
              </a:rPr>
              <a:t>LOGO</a:t>
            </a:r>
          </a:p>
        </p:txBody>
      </p:sp>
      <p:pic>
        <p:nvPicPr>
          <p:cNvPr id="1108" name="Picture 84" descr="p12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190500"/>
            <a:ext cx="1450975" cy="209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hf sldNum="0" hdr="0" dt="0"/>
  <p:txStyles>
    <p:titleStyle>
      <a:lvl1pPr algn="r" rtl="0" eaLnBrk="1" fontAlgn="base" hangingPunct="1">
        <a:spcBef>
          <a:spcPct val="0"/>
        </a:spcBef>
        <a:spcAft>
          <a:spcPct val="0"/>
        </a:spcAft>
        <a:defRPr sz="32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anose="020B0604020202020204" pitchFamily="34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anose="020B0604020202020204" pitchFamily="34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anose="020B0604020202020204" pitchFamily="34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anose="020B0604020202020204" pitchFamily="34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anose="020B0604020202020204" pitchFamily="34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anose="020B0604020202020204" pitchFamily="34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anose="020B0604020202020204" pitchFamily="34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v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image" Target="../media/image8.jpg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7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552" y="5257800"/>
            <a:ext cx="8604448" cy="1339552"/>
          </a:xfrm>
        </p:spPr>
        <p:txBody>
          <a:bodyPr/>
          <a:lstStyle/>
          <a:p>
            <a:pPr algn="r"/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 развития познавательно-исследовательской деятельности в ДОУ</a:t>
            </a:r>
            <a:endParaRPr lang="en-US" sz="32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139952" y="4437112"/>
            <a:ext cx="4800600" cy="381000"/>
          </a:xfrm>
        </p:spPr>
        <p:txBody>
          <a:bodyPr/>
          <a:lstStyle/>
          <a:p>
            <a:pPr algn="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Мастер-класс 31.10.2017 г.</a:t>
            </a:r>
            <a:endParaRPr lang="en-US" sz="24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67" name="Line 19"/>
          <p:cNvSpPr>
            <a:spLocks noChangeShapeType="1"/>
          </p:cNvSpPr>
          <p:nvPr/>
        </p:nvSpPr>
        <p:spPr bwMode="auto">
          <a:xfrm>
            <a:off x="6400800" y="5181600"/>
            <a:ext cx="2743200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1920207" y="116632"/>
            <a:ext cx="68807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образования мэрии города Ярославля</a:t>
            </a:r>
          </a:p>
          <a:p>
            <a:pPr algn="ctr"/>
            <a:r>
              <a:rPr lang="ru-RU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ресурсный центр «МДОУ «Детский сад № 61»</a:t>
            </a:r>
            <a:endParaRPr lang="ru-RU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3400" y="1611313"/>
            <a:ext cx="8191500" cy="2177727"/>
          </a:xfrm>
        </p:spPr>
        <p:txBody>
          <a:bodyPr/>
          <a:lstStyle/>
          <a:p>
            <a:pPr marL="0" indent="0" algn="r">
              <a:buNone/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«Ученик- 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не сосуд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который 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надо наполнить, а факел, который надо зажечь, а зажечь может лишь тот, кто сам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горит»</a:t>
            </a:r>
          </a:p>
          <a:p>
            <a:pPr marL="0" indent="0" algn="r">
              <a:buNone/>
            </a:pPr>
            <a:r>
              <a:rPr lang="ru-RU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Плутарх</a:t>
            </a:r>
            <a:endParaRPr lang="ru-RU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25438" y="3606819"/>
            <a:ext cx="4536504" cy="3014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8615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115616" y="1772816"/>
            <a:ext cx="7200800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Удачи! </a:t>
            </a:r>
          </a:p>
          <a:p>
            <a:pPr algn="ctr"/>
            <a:r>
              <a:rPr lang="ru-RU" sz="4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Творческих поисков и находок!</a:t>
            </a:r>
          </a:p>
          <a:p>
            <a:pPr algn="ctr"/>
            <a:r>
              <a:rPr lang="ru-RU" sz="4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Обязательно гореть идеями и</a:t>
            </a:r>
            <a:r>
              <a:rPr lang="ru-R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никогда</a:t>
            </a:r>
            <a:r>
              <a:rPr lang="ru-R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иссякать!</a:t>
            </a:r>
          </a:p>
          <a:p>
            <a:pPr algn="ctr"/>
            <a:endParaRPr lang="ru-RU" sz="36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391876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9116" y="3068960"/>
            <a:ext cx="8888288" cy="3000226"/>
          </a:xfrm>
        </p:spPr>
        <p:txBody>
          <a:bodyPr/>
          <a:lstStyle/>
          <a:p>
            <a:pPr marL="0" indent="-180000">
              <a:spcBef>
                <a:spcPts val="0"/>
              </a:spcBef>
            </a:pP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умение самостоятельно находить выход из любой ситуации</a:t>
            </a:r>
          </a:p>
          <a:p>
            <a:pPr marL="0" indent="-180000">
              <a:spcBef>
                <a:spcPts val="0"/>
              </a:spcBef>
            </a:pP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умение самостоятельно принимать решения</a:t>
            </a:r>
          </a:p>
          <a:p>
            <a:pPr marL="0" indent="-180000">
              <a:spcBef>
                <a:spcPts val="0"/>
              </a:spcBef>
            </a:pP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человека, имеющего свою точку зрения, собственное мнение</a:t>
            </a:r>
          </a:p>
          <a:p>
            <a:pPr marL="0" indent="-180000">
              <a:spcBef>
                <a:spcPts val="0"/>
              </a:spcBef>
            </a:pP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умение применять свои знания на практике</a:t>
            </a:r>
          </a:p>
          <a:p>
            <a:pPr marL="0" indent="-180000">
              <a:spcBef>
                <a:spcPts val="0"/>
              </a:spcBef>
            </a:pP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активного, инициативного человека</a:t>
            </a:r>
            <a:endParaRPr lang="ru-RU" sz="24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822"/>
          <a:stretch/>
        </p:blipFill>
        <p:spPr>
          <a:xfrm>
            <a:off x="3347864" y="692696"/>
            <a:ext cx="3620305" cy="201622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39"/>
          <a:stretch/>
        </p:blipFill>
        <p:spPr>
          <a:xfrm>
            <a:off x="179512" y="116632"/>
            <a:ext cx="1967475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8246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619906"/>
            <a:ext cx="8191500" cy="2321743"/>
          </a:xfrm>
        </p:spPr>
        <p:txBody>
          <a:bodyPr/>
          <a:lstStyle/>
          <a:p>
            <a:pPr marL="0" indent="0">
              <a:buNone/>
            </a:pPr>
            <a:r>
              <a:rPr lang="ru-RU" sz="36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«Детская любознательность, если её удаётся сохранить, даёт постоянный стимул к развитию способностей»</a:t>
            </a:r>
          </a:p>
          <a:p>
            <a:pPr marL="0" indent="0" algn="r">
              <a:buNone/>
            </a:pPr>
            <a:r>
              <a:rPr lang="ru-RU" sz="36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Н. С. </a:t>
            </a:r>
            <a:r>
              <a:rPr lang="ru-RU" sz="36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Лейтес</a:t>
            </a:r>
            <a:endParaRPr lang="ru-RU" sz="36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5576" y="3573016"/>
            <a:ext cx="4635264" cy="3090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4831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26801272"/>
              </p:ext>
            </p:extLst>
          </p:nvPr>
        </p:nvGraphicFramePr>
        <p:xfrm>
          <a:off x="2411760" y="1644884"/>
          <a:ext cx="5262736" cy="24657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  <p:graphicFrame>
        <p:nvGraphicFramePr>
          <p:cNvPr id="9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81754904"/>
              </p:ext>
            </p:extLst>
          </p:nvPr>
        </p:nvGraphicFramePr>
        <p:xfrm>
          <a:off x="3671900" y="4292431"/>
          <a:ext cx="5328592" cy="24794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pSp>
        <p:nvGrpSpPr>
          <p:cNvPr id="13" name="Группа 12"/>
          <p:cNvGrpSpPr/>
          <p:nvPr/>
        </p:nvGrpSpPr>
        <p:grpSpPr>
          <a:xfrm>
            <a:off x="7137744" y="3943496"/>
            <a:ext cx="483494" cy="483494"/>
            <a:chOff x="4445453" y="1426928"/>
            <a:chExt cx="483494" cy="483494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4" name="Стрелка вниз 13"/>
            <p:cNvSpPr/>
            <p:nvPr/>
          </p:nvSpPr>
          <p:spPr>
            <a:xfrm>
              <a:off x="4445453" y="1426928"/>
              <a:ext cx="483494" cy="483494"/>
            </a:xfrm>
            <a:prstGeom prst="downArrow">
              <a:avLst>
                <a:gd name="adj1" fmla="val 55000"/>
                <a:gd name="adj2" fmla="val 45000"/>
              </a:avLst>
            </a:prstGeom>
            <a:sp3d z="152400" extrusionH="63500" prstMaterial="dkEdge">
              <a:bevelT w="125400" h="36350" prst="relaxedInset"/>
              <a:contourClr>
                <a:schemeClr val="bg1"/>
              </a:contourClr>
            </a:sp3d>
          </p:spPr>
          <p:style>
            <a:lnRef idx="1">
              <a:schemeClr val="accent5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tint val="40000"/>
                <a:alpha val="90000"/>
                <a:hueOff val="-6981656"/>
                <a:satOff val="29281"/>
                <a:lumOff val="-3829"/>
                <a:alphaOff val="0"/>
              </a:schemeClr>
            </a:fillRef>
            <a:effectRef idx="0">
              <a:schemeClr val="accent5">
                <a:tint val="40000"/>
                <a:alpha val="90000"/>
                <a:hueOff val="-6981656"/>
                <a:satOff val="29281"/>
                <a:lumOff val="-3829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Стрелка вниз 4"/>
            <p:cNvSpPr/>
            <p:nvPr/>
          </p:nvSpPr>
          <p:spPr>
            <a:xfrm>
              <a:off x="4554239" y="1426928"/>
              <a:ext cx="265922" cy="363829"/>
            </a:xfrm>
            <a:prstGeom prst="rect">
              <a:avLst/>
            </a:prstGeom>
            <a:sp3d z="1524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9210" tIns="29210" rIns="29210" bIns="29210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300" kern="1200"/>
            </a:p>
          </p:txBody>
        </p:sp>
      </p:grpSp>
      <p:pic>
        <p:nvPicPr>
          <p:cNvPr id="7" name="Рисунок 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82" y="4384516"/>
            <a:ext cx="3600452" cy="229528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564904"/>
            <a:ext cx="2593182" cy="1742421"/>
          </a:xfrm>
          <a:prstGeom prst="rect">
            <a:avLst/>
          </a:prstGeom>
        </p:spPr>
      </p:pic>
      <p:sp>
        <p:nvSpPr>
          <p:cNvPr id="19" name="Заголовок 18"/>
          <p:cNvSpPr>
            <a:spLocks noGrp="1"/>
          </p:cNvSpPr>
          <p:nvPr>
            <p:ph type="title"/>
          </p:nvPr>
        </p:nvSpPr>
        <p:spPr>
          <a:xfrm>
            <a:off x="-15770" y="192511"/>
            <a:ext cx="7272808" cy="876958"/>
          </a:xfrm>
        </p:spPr>
        <p:txBody>
          <a:bodyPr/>
          <a:lstStyle/>
          <a:p>
            <a:r>
              <a:rPr lang="ru-RU" dirty="0" smtClean="0"/>
              <a:t>Познавательно-исследовательская деятельность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52075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339" y="1628800"/>
            <a:ext cx="8194243" cy="512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1902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87702" y="1320696"/>
            <a:ext cx="85689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познавательной активности дошкольников в процессе знакомства со свойствами магнита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" y="2151692"/>
            <a:ext cx="5940152" cy="4706308"/>
          </a:xfrm>
        </p:spPr>
        <p:txBody>
          <a:bodyPr/>
          <a:lstStyle/>
          <a:p>
            <a:pPr marL="0" indent="0">
              <a:buNone/>
            </a:pP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r>
              <a:rPr lang="ru-RU" sz="1800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Образовательные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Закрепить представления о свойствах камня Магнит.</a:t>
            </a:r>
            <a:endParaRPr lang="ru-RU" sz="18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Развивающие</a:t>
            </a:r>
          </a:p>
          <a:p>
            <a:pPr marL="0" indent="0">
              <a:buNone/>
            </a:pP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Создавать условия для развития: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600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Познавательных процессов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600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Мыслительных операций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600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Умения делать выводы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600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Инициативы, самостоятельности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600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Коммуникативных умений</a:t>
            </a:r>
          </a:p>
          <a:p>
            <a:r>
              <a:rPr lang="ru-RU" sz="1800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Воспитательные</a:t>
            </a:r>
          </a:p>
          <a:p>
            <a:pPr marL="0" indent="0">
              <a:buNone/>
            </a:pP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Создавать условия для формирования: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600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Командного духа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600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Умения договариваться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600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Уважения к сверстникам</a:t>
            </a:r>
            <a:endParaRPr lang="ru-RU" sz="2000" i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2309" y="3717032"/>
            <a:ext cx="3201181" cy="3085938"/>
          </a:xfrm>
          <a:prstGeom prst="rect">
            <a:avLst/>
          </a:prstGeom>
        </p:spPr>
      </p:pic>
      <p:sp>
        <p:nvSpPr>
          <p:cNvPr id="8" name="Заголовок 1"/>
          <p:cNvSpPr txBox="1">
            <a:spLocks/>
          </p:cNvSpPr>
          <p:nvPr/>
        </p:nvSpPr>
        <p:spPr bwMode="gray">
          <a:xfrm>
            <a:off x="25200" y="479020"/>
            <a:ext cx="6984776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sz="2400" dirty="0" smtClean="0"/>
              <a:t>Организованная познавательно-исследовательская деятельность с детьми «Загадочный камень магнит»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2693965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49315504"/>
              </p:ext>
            </p:extLst>
          </p:nvPr>
        </p:nvGraphicFramePr>
        <p:xfrm>
          <a:off x="474440" y="2060848"/>
          <a:ext cx="8496944" cy="46592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4037"/>
                <a:gridCol w="4612907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Этап НОД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ТДМ «Ситуация» Л. Г. Петерсон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1187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Мотивация</a:t>
                      </a:r>
                    </a:p>
                    <a:p>
                      <a:endParaRPr lang="ru-RU" sz="20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Введение в ситуацию</a:t>
                      </a:r>
                      <a:endParaRPr lang="ru-RU" sz="20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Постановка цели</a:t>
                      </a:r>
                    </a:p>
                    <a:p>
                      <a:endParaRPr lang="ru-RU" sz="20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Актуализация знаний</a:t>
                      </a:r>
                    </a:p>
                    <a:p>
                      <a:r>
                        <a:rPr lang="ru-RU" sz="20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Затруднение в ситуации</a:t>
                      </a:r>
                      <a:endParaRPr lang="ru-RU" sz="20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15400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Совместная работа по нахождению способов деятельности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Открытие нового знания</a:t>
                      </a:r>
                      <a:endParaRPr lang="ru-RU" sz="20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Самостоятельная работа детей по апробации способов деятельности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Включение нового знания в систему знаний</a:t>
                      </a:r>
                      <a:endParaRPr lang="ru-RU" sz="20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Рефлексия (подведение итогов, обсуждение результатов)</a:t>
                      </a:r>
                      <a:endParaRPr lang="ru-RU" sz="20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Осмысление</a:t>
                      </a:r>
                      <a:endParaRPr lang="ru-RU" sz="20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74440" y="692696"/>
            <a:ext cx="68407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200" b="1" dirty="0" smtClean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«Идеи начинаются с любопытства»</a:t>
            </a:r>
          </a:p>
          <a:p>
            <a:pPr algn="r"/>
            <a:r>
              <a:rPr lang="ru-RU" sz="3200" b="1" dirty="0" smtClean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Уолт Дисней</a:t>
            </a:r>
            <a:endParaRPr lang="ru-RU" sz="3200" b="1" dirty="0">
              <a:solidFill>
                <a:srgbClr val="FF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84977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www.themegallery.com</a:t>
            </a:r>
          </a:p>
        </p:txBody>
      </p:sp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 организации познавательно-исследовательской деятельности с дошкольниками</a:t>
            </a:r>
            <a:endParaRPr lang="en-US" sz="28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0963" name="Group 3"/>
          <p:cNvGrpSpPr>
            <a:grpSpLocks/>
          </p:cNvGrpSpPr>
          <p:nvPr/>
        </p:nvGrpSpPr>
        <p:grpSpPr bwMode="auto">
          <a:xfrm>
            <a:off x="403346" y="2395046"/>
            <a:ext cx="762000" cy="660239"/>
            <a:chOff x="1110" y="2656"/>
            <a:chExt cx="1549" cy="1341"/>
          </a:xfrm>
        </p:grpSpPr>
        <p:sp>
          <p:nvSpPr>
            <p:cNvPr id="40964" name="AutoShape 4"/>
            <p:cNvSpPr>
              <a:spLocks noChangeArrowheads="1"/>
            </p:cNvSpPr>
            <p:nvPr/>
          </p:nvSpPr>
          <p:spPr bwMode="gray">
            <a:xfrm>
              <a:off x="1123" y="2679"/>
              <a:ext cx="1536" cy="131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0965" name="AutoShape 5"/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0966" name="AutoShape 6"/>
            <p:cNvSpPr>
              <a:spLocks noChangeArrowheads="1"/>
            </p:cNvSpPr>
            <p:nvPr/>
          </p:nvSpPr>
          <p:spPr bwMode="gray">
            <a:xfrm>
              <a:off x="1200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40967" name="Group 7"/>
          <p:cNvGrpSpPr>
            <a:grpSpLocks/>
          </p:cNvGrpSpPr>
          <p:nvPr/>
        </p:nvGrpSpPr>
        <p:grpSpPr bwMode="auto">
          <a:xfrm>
            <a:off x="346529" y="3879196"/>
            <a:ext cx="762000" cy="665162"/>
            <a:chOff x="3174" y="2656"/>
            <a:chExt cx="1549" cy="1351"/>
          </a:xfrm>
        </p:grpSpPr>
        <p:sp>
          <p:nvSpPr>
            <p:cNvPr id="40968" name="AutoShape 8"/>
            <p:cNvSpPr>
              <a:spLocks noChangeArrowheads="1"/>
            </p:cNvSpPr>
            <p:nvPr/>
          </p:nvSpPr>
          <p:spPr bwMode="gray">
            <a:xfrm>
              <a:off x="3187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0969" name="AutoShape 9"/>
            <p:cNvSpPr>
              <a:spLocks noChangeArrowheads="1"/>
            </p:cNvSpPr>
            <p:nvPr/>
          </p:nvSpPr>
          <p:spPr bwMode="gray">
            <a:xfrm>
              <a:off x="3174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0970" name="AutoShape 10"/>
            <p:cNvSpPr>
              <a:spLocks noChangeArrowheads="1"/>
            </p:cNvSpPr>
            <p:nvPr/>
          </p:nvSpPr>
          <p:spPr bwMode="gray">
            <a:xfrm>
              <a:off x="3264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40971" name="Line 11"/>
          <p:cNvSpPr>
            <a:spLocks noChangeShapeType="1"/>
          </p:cNvSpPr>
          <p:nvPr/>
        </p:nvSpPr>
        <p:spPr bwMode="auto">
          <a:xfrm flipV="1">
            <a:off x="993349" y="3025267"/>
            <a:ext cx="7485966" cy="3964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0972" name="Text Box 12"/>
          <p:cNvSpPr txBox="1">
            <a:spLocks noChangeArrowheads="1"/>
          </p:cNvSpPr>
          <p:nvPr/>
        </p:nvSpPr>
        <p:spPr bwMode="auto">
          <a:xfrm>
            <a:off x="1176191" y="1920340"/>
            <a:ext cx="7733987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ru-RU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РППС:</a:t>
            </a:r>
            <a:r>
              <a:rPr lang="ru-RU" sz="2400" dirty="0" smtClean="0">
                <a:solidFill>
                  <a:schemeClr val="tx2"/>
                </a:solidFill>
              </a:rPr>
              <a:t> </a:t>
            </a:r>
            <a:r>
              <a:rPr lang="ru-RU" sz="2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содержательная насыщенность, разнообразие, свободный доступ, наличие материала для детей разного уровня, наличие приборов-помощников и т.д.</a:t>
            </a:r>
            <a:endParaRPr lang="en-US" sz="20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973" name="Text Box 13"/>
          <p:cNvSpPr txBox="1">
            <a:spLocks noChangeArrowheads="1"/>
          </p:cNvSpPr>
          <p:nvPr/>
        </p:nvSpPr>
        <p:spPr bwMode="gray">
          <a:xfrm>
            <a:off x="607339" y="2505193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40974" name="Line 14"/>
          <p:cNvSpPr>
            <a:spLocks noChangeShapeType="1"/>
          </p:cNvSpPr>
          <p:nvPr/>
        </p:nvSpPr>
        <p:spPr bwMode="auto">
          <a:xfrm flipV="1">
            <a:off x="947086" y="4530736"/>
            <a:ext cx="7648369" cy="796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0975" name="Text Box 15"/>
          <p:cNvSpPr txBox="1">
            <a:spLocks noChangeArrowheads="1"/>
          </p:cNvSpPr>
          <p:nvPr/>
        </p:nvSpPr>
        <p:spPr bwMode="auto">
          <a:xfrm>
            <a:off x="1176191" y="3438468"/>
            <a:ext cx="759271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ru-RU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Деятельностный подход</a:t>
            </a:r>
            <a:r>
              <a:rPr lang="ru-RU" sz="2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метод проб и ошибок, предоставление ребёнку возможности действовать самостоятельно, поощрять проявление инициативы.</a:t>
            </a:r>
            <a:endParaRPr lang="en-US" sz="20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976" name="Text Box 16"/>
          <p:cNvSpPr txBox="1">
            <a:spLocks noChangeArrowheads="1"/>
          </p:cNvSpPr>
          <p:nvPr/>
        </p:nvSpPr>
        <p:spPr bwMode="gray">
          <a:xfrm>
            <a:off x="547502" y="3928718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 dirty="0">
                <a:solidFill>
                  <a:schemeClr val="bg1"/>
                </a:solidFill>
              </a:rPr>
              <a:t>2</a:t>
            </a:r>
          </a:p>
        </p:txBody>
      </p:sp>
      <p:grpSp>
        <p:nvGrpSpPr>
          <p:cNvPr id="40977" name="Group 17"/>
          <p:cNvGrpSpPr>
            <a:grpSpLocks/>
          </p:cNvGrpSpPr>
          <p:nvPr/>
        </p:nvGrpSpPr>
        <p:grpSpPr bwMode="auto">
          <a:xfrm>
            <a:off x="400149" y="5399697"/>
            <a:ext cx="762000" cy="665162"/>
            <a:chOff x="1110" y="2656"/>
            <a:chExt cx="1549" cy="1351"/>
          </a:xfrm>
        </p:grpSpPr>
        <p:sp>
          <p:nvSpPr>
            <p:cNvPr id="40978" name="AutoShape 18"/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0979" name="AutoShape 19"/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0980" name="AutoShape 20"/>
            <p:cNvSpPr>
              <a:spLocks noChangeArrowheads="1"/>
            </p:cNvSpPr>
            <p:nvPr/>
          </p:nvSpPr>
          <p:spPr bwMode="gray">
            <a:xfrm>
              <a:off x="1200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40985" name="Line 25"/>
          <p:cNvSpPr>
            <a:spLocks noChangeShapeType="1"/>
          </p:cNvSpPr>
          <p:nvPr/>
        </p:nvSpPr>
        <p:spPr bwMode="auto">
          <a:xfrm flipV="1">
            <a:off x="993349" y="6014147"/>
            <a:ext cx="7648369" cy="27505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0986" name="Text Box 26"/>
          <p:cNvSpPr txBox="1">
            <a:spLocks noChangeArrowheads="1"/>
          </p:cNvSpPr>
          <p:nvPr/>
        </p:nvSpPr>
        <p:spPr bwMode="auto">
          <a:xfrm>
            <a:off x="1206743" y="4861088"/>
            <a:ext cx="7712075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ru-RU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Современные технологии: </a:t>
            </a:r>
            <a:r>
              <a:rPr lang="ru-RU" sz="2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 проектов, технология проблемного диалога, ТДМ «Ситуация», проблемные ситуации, ИКТ…</a:t>
            </a:r>
            <a:endParaRPr lang="en-US" sz="20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987" name="Text Box 27"/>
          <p:cNvSpPr txBox="1">
            <a:spLocks noChangeArrowheads="1"/>
          </p:cNvSpPr>
          <p:nvPr/>
        </p:nvSpPr>
        <p:spPr bwMode="gray">
          <a:xfrm>
            <a:off x="593073" y="5498016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40992" name="Text Box 32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  <p:grpSp>
        <p:nvGrpSpPr>
          <p:cNvPr id="5" name="Group 21"/>
          <p:cNvGrpSpPr>
            <a:grpSpLocks/>
          </p:cNvGrpSpPr>
          <p:nvPr/>
        </p:nvGrpSpPr>
        <p:grpSpPr bwMode="auto">
          <a:xfrm>
            <a:off x="588124" y="2078614"/>
            <a:ext cx="762000" cy="665162"/>
            <a:chOff x="3174" y="2656"/>
            <a:chExt cx="1549" cy="1351"/>
          </a:xfrm>
        </p:grpSpPr>
        <p:sp>
          <p:nvSpPr>
            <p:cNvPr id="6" name="AutoShape 22"/>
            <p:cNvSpPr>
              <a:spLocks noChangeArrowheads="1"/>
            </p:cNvSpPr>
            <p:nvPr/>
          </p:nvSpPr>
          <p:spPr bwMode="gray">
            <a:xfrm>
              <a:off x="3187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" name="AutoShape 23"/>
            <p:cNvSpPr>
              <a:spLocks noChangeArrowheads="1"/>
            </p:cNvSpPr>
            <p:nvPr/>
          </p:nvSpPr>
          <p:spPr bwMode="gray">
            <a:xfrm>
              <a:off x="3174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" name="AutoShape 24"/>
            <p:cNvSpPr>
              <a:spLocks noChangeArrowheads="1"/>
            </p:cNvSpPr>
            <p:nvPr/>
          </p:nvSpPr>
          <p:spPr bwMode="gray">
            <a:xfrm>
              <a:off x="3264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9" name="Text Box 30"/>
          <p:cNvSpPr txBox="1">
            <a:spLocks noChangeArrowheads="1"/>
          </p:cNvSpPr>
          <p:nvPr/>
        </p:nvSpPr>
        <p:spPr bwMode="gray">
          <a:xfrm>
            <a:off x="795314" y="2183445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10" name="Line 28"/>
          <p:cNvSpPr>
            <a:spLocks noChangeShapeType="1"/>
          </p:cNvSpPr>
          <p:nvPr/>
        </p:nvSpPr>
        <p:spPr bwMode="auto">
          <a:xfrm flipV="1">
            <a:off x="1139735" y="2734151"/>
            <a:ext cx="7314301" cy="3849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" name="Text Box 29"/>
          <p:cNvSpPr txBox="1">
            <a:spLocks noChangeArrowheads="1"/>
          </p:cNvSpPr>
          <p:nvPr/>
        </p:nvSpPr>
        <p:spPr bwMode="auto">
          <a:xfrm>
            <a:off x="1449828" y="1974335"/>
            <a:ext cx="729224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ru-RU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Психологический комфорт: </a:t>
            </a:r>
            <a:r>
              <a:rPr lang="ru-RU" sz="2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ситуации успеха, поддержка, похвала…</a:t>
            </a:r>
            <a:endParaRPr lang="en-US" sz="2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2" name="Group 21"/>
          <p:cNvGrpSpPr>
            <a:grpSpLocks/>
          </p:cNvGrpSpPr>
          <p:nvPr/>
        </p:nvGrpSpPr>
        <p:grpSpPr bwMode="auto">
          <a:xfrm>
            <a:off x="588124" y="3392846"/>
            <a:ext cx="762000" cy="665162"/>
            <a:chOff x="3174" y="2656"/>
            <a:chExt cx="1549" cy="1351"/>
          </a:xfrm>
        </p:grpSpPr>
        <p:sp>
          <p:nvSpPr>
            <p:cNvPr id="13" name="AutoShape 22"/>
            <p:cNvSpPr>
              <a:spLocks noChangeArrowheads="1"/>
            </p:cNvSpPr>
            <p:nvPr/>
          </p:nvSpPr>
          <p:spPr bwMode="gray">
            <a:xfrm>
              <a:off x="3187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" name="AutoShape 23"/>
            <p:cNvSpPr>
              <a:spLocks noChangeArrowheads="1"/>
            </p:cNvSpPr>
            <p:nvPr/>
          </p:nvSpPr>
          <p:spPr bwMode="gray">
            <a:xfrm>
              <a:off x="3174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" name="AutoShape 24"/>
            <p:cNvSpPr>
              <a:spLocks noChangeArrowheads="1"/>
            </p:cNvSpPr>
            <p:nvPr/>
          </p:nvSpPr>
          <p:spPr bwMode="gray">
            <a:xfrm>
              <a:off x="3264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6" name="Text Box 30"/>
          <p:cNvSpPr txBox="1">
            <a:spLocks noChangeArrowheads="1"/>
          </p:cNvSpPr>
          <p:nvPr/>
        </p:nvSpPr>
        <p:spPr bwMode="gray">
          <a:xfrm>
            <a:off x="767594" y="3496827"/>
            <a:ext cx="35618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ru-RU" sz="2400" b="1" dirty="0" smtClean="0">
                <a:solidFill>
                  <a:schemeClr val="bg1"/>
                </a:solidFill>
              </a:rPr>
              <a:t>5</a:t>
            </a:r>
            <a:endParaRPr lang="en-US" sz="2400" b="1" dirty="0">
              <a:solidFill>
                <a:schemeClr val="bg1"/>
              </a:solidFill>
            </a:endParaRPr>
          </a:p>
        </p:txBody>
      </p:sp>
      <p:grpSp>
        <p:nvGrpSpPr>
          <p:cNvPr id="18" name="Group 21"/>
          <p:cNvGrpSpPr>
            <a:grpSpLocks/>
          </p:cNvGrpSpPr>
          <p:nvPr/>
        </p:nvGrpSpPr>
        <p:grpSpPr bwMode="auto">
          <a:xfrm>
            <a:off x="506850" y="5662998"/>
            <a:ext cx="762000" cy="665162"/>
            <a:chOff x="3174" y="2656"/>
            <a:chExt cx="1549" cy="1351"/>
          </a:xfrm>
        </p:grpSpPr>
        <p:sp>
          <p:nvSpPr>
            <p:cNvPr id="19" name="AutoShape 22"/>
            <p:cNvSpPr>
              <a:spLocks noChangeArrowheads="1"/>
            </p:cNvSpPr>
            <p:nvPr/>
          </p:nvSpPr>
          <p:spPr bwMode="gray">
            <a:xfrm>
              <a:off x="3187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" name="AutoShape 23"/>
            <p:cNvSpPr>
              <a:spLocks noChangeArrowheads="1"/>
            </p:cNvSpPr>
            <p:nvPr/>
          </p:nvSpPr>
          <p:spPr bwMode="gray">
            <a:xfrm>
              <a:off x="3174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" name="AutoShape 24"/>
            <p:cNvSpPr>
              <a:spLocks noChangeArrowheads="1"/>
            </p:cNvSpPr>
            <p:nvPr/>
          </p:nvSpPr>
          <p:spPr bwMode="gray">
            <a:xfrm>
              <a:off x="3264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7" name="Text Box 30"/>
          <p:cNvSpPr txBox="1">
            <a:spLocks noChangeArrowheads="1"/>
          </p:cNvSpPr>
          <p:nvPr/>
        </p:nvSpPr>
        <p:spPr bwMode="gray">
          <a:xfrm>
            <a:off x="676621" y="5759084"/>
            <a:ext cx="35618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ru-RU" sz="2400" b="1" dirty="0" smtClean="0">
                <a:solidFill>
                  <a:schemeClr val="bg1"/>
                </a:solidFill>
              </a:rPr>
              <a:t>6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22" name="Line 28"/>
          <p:cNvSpPr>
            <a:spLocks noChangeShapeType="1"/>
          </p:cNvSpPr>
          <p:nvPr/>
        </p:nvSpPr>
        <p:spPr bwMode="auto">
          <a:xfrm flipV="1">
            <a:off x="1159895" y="4046684"/>
            <a:ext cx="7314301" cy="3849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3" name="Line 28"/>
          <p:cNvSpPr>
            <a:spLocks noChangeShapeType="1"/>
          </p:cNvSpPr>
          <p:nvPr/>
        </p:nvSpPr>
        <p:spPr bwMode="auto">
          <a:xfrm flipV="1">
            <a:off x="1159895" y="6339484"/>
            <a:ext cx="7314301" cy="3849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4" name="Text Box 29"/>
          <p:cNvSpPr txBox="1">
            <a:spLocks noChangeArrowheads="1"/>
          </p:cNvSpPr>
          <p:nvPr/>
        </p:nvSpPr>
        <p:spPr bwMode="auto">
          <a:xfrm>
            <a:off x="1368389" y="3194825"/>
            <a:ext cx="729224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ru-RU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Сотрудничество с родителями: </a:t>
            </a:r>
            <a:r>
              <a:rPr lang="ru-RU" sz="2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приобщение, поиск, изучение интересов…</a:t>
            </a:r>
            <a:endParaRPr lang="en-US" sz="2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 Box 29"/>
          <p:cNvSpPr txBox="1">
            <a:spLocks noChangeArrowheads="1"/>
          </p:cNvSpPr>
          <p:nvPr/>
        </p:nvSpPr>
        <p:spPr bwMode="auto">
          <a:xfrm>
            <a:off x="1377805" y="4579262"/>
            <a:ext cx="7292240" cy="1692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ru-RU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Личная заинтересованность педагога: </a:t>
            </a:r>
            <a:r>
              <a:rPr lang="ru-RU" sz="2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мотивация на самообразование, поиск, желание, профессиональная грамотность (педагога должно мало, партнёрство с детьми, член команды, умение ответить на вопросы, владение эффективными развивающими технологиями…)</a:t>
            </a:r>
            <a:endParaRPr lang="en-US" sz="2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115270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 3">
      <a:dk1>
        <a:srgbClr val="000000"/>
      </a:dk1>
      <a:lt1>
        <a:srgbClr val="FFFFFF"/>
      </a:lt1>
      <a:dk2>
        <a:srgbClr val="003366"/>
      </a:dk2>
      <a:lt2>
        <a:srgbClr val="C0C0C0"/>
      </a:lt2>
      <a:accent1>
        <a:srgbClr val="229450"/>
      </a:accent1>
      <a:accent2>
        <a:srgbClr val="E3892F"/>
      </a:accent2>
      <a:accent3>
        <a:srgbClr val="FFFFFF"/>
      </a:accent3>
      <a:accent4>
        <a:srgbClr val="000000"/>
      </a:accent4>
      <a:accent5>
        <a:srgbClr val="ABC8B3"/>
      </a:accent5>
      <a:accent6>
        <a:srgbClr val="CE7C2A"/>
      </a:accent6>
      <a:hlink>
        <a:srgbClr val="0099CC"/>
      </a:hlink>
      <a:folHlink>
        <a:srgbClr val="855ADA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3399"/>
        </a:dk2>
        <a:lt2>
          <a:srgbClr val="C0C0C0"/>
        </a:lt2>
        <a:accent1>
          <a:srgbClr val="64B4DC"/>
        </a:accent1>
        <a:accent2>
          <a:srgbClr val="EA4A46"/>
        </a:accent2>
        <a:accent3>
          <a:srgbClr val="FFFFFF"/>
        </a:accent3>
        <a:accent4>
          <a:srgbClr val="000000"/>
        </a:accent4>
        <a:accent5>
          <a:srgbClr val="B8D6EB"/>
        </a:accent5>
        <a:accent6>
          <a:srgbClr val="D4423F"/>
        </a:accent6>
        <a:hlink>
          <a:srgbClr val="441FCD"/>
        </a:hlink>
        <a:folHlink>
          <a:srgbClr val="AAC85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480048"/>
        </a:dk2>
        <a:lt2>
          <a:srgbClr val="C0C0C0"/>
        </a:lt2>
        <a:accent1>
          <a:srgbClr val="DE791E"/>
        </a:accent1>
        <a:accent2>
          <a:srgbClr val="38A0DA"/>
        </a:accent2>
        <a:accent3>
          <a:srgbClr val="FFFFFF"/>
        </a:accent3>
        <a:accent4>
          <a:srgbClr val="000000"/>
        </a:accent4>
        <a:accent5>
          <a:srgbClr val="ECBEAB"/>
        </a:accent5>
        <a:accent6>
          <a:srgbClr val="3291C5"/>
        </a:accent6>
        <a:hlink>
          <a:srgbClr val="009999"/>
        </a:hlink>
        <a:folHlink>
          <a:srgbClr val="66A44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3366"/>
        </a:dk2>
        <a:lt2>
          <a:srgbClr val="C0C0C0"/>
        </a:lt2>
        <a:accent1>
          <a:srgbClr val="229450"/>
        </a:accent1>
        <a:accent2>
          <a:srgbClr val="E3892F"/>
        </a:accent2>
        <a:accent3>
          <a:srgbClr val="FFFFFF"/>
        </a:accent3>
        <a:accent4>
          <a:srgbClr val="000000"/>
        </a:accent4>
        <a:accent5>
          <a:srgbClr val="ABC8B3"/>
        </a:accent5>
        <a:accent6>
          <a:srgbClr val="CE7C2A"/>
        </a:accent6>
        <a:hlink>
          <a:srgbClr val="0099CC"/>
        </a:hlink>
        <a:folHlink>
          <a:srgbClr val="855AD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cdb2004199l</Template>
  <TotalTime>160</TotalTime>
  <Words>396</Words>
  <Application>Microsoft Office PowerPoint</Application>
  <PresentationFormat>Экран (4:3)</PresentationFormat>
  <Paragraphs>78</Paragraphs>
  <Slides>11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Times New Roman</vt:lpstr>
      <vt:lpstr>Wingdings</vt:lpstr>
      <vt:lpstr>Тема Office</vt:lpstr>
      <vt:lpstr>Image</vt:lpstr>
      <vt:lpstr>Условия развития познавательно-исследовательской деятельности в ДОУ</vt:lpstr>
      <vt:lpstr>Презентация PowerPoint</vt:lpstr>
      <vt:lpstr>Презентация PowerPoint</vt:lpstr>
      <vt:lpstr>Познавательно-исследовательская деятельность</vt:lpstr>
      <vt:lpstr>Презентация PowerPoint</vt:lpstr>
      <vt:lpstr>Презентация PowerPoint</vt:lpstr>
      <vt:lpstr>Презентация PowerPoint</vt:lpstr>
      <vt:lpstr>Условия организации познавательно-исследовательской деятельности с дошкольниками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Условия развития познавательно-исследовательской деятельности в ДОУ</dc:title>
  <dc:creator>Пользователь</dc:creator>
  <cp:lastModifiedBy>Пользователь</cp:lastModifiedBy>
  <cp:revision>20</cp:revision>
  <dcterms:created xsi:type="dcterms:W3CDTF">2017-10-30T11:11:06Z</dcterms:created>
  <dcterms:modified xsi:type="dcterms:W3CDTF">2017-11-09T08:37:56Z</dcterms:modified>
</cp:coreProperties>
</file>