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922C0-EA86-423A-A52B-054AF0C2FA66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329088-7BD5-4E0F-993C-79A4214432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922C0-EA86-423A-A52B-054AF0C2FA66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329088-7BD5-4E0F-993C-79A42144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922C0-EA86-423A-A52B-054AF0C2FA66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329088-7BD5-4E0F-993C-79A42144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922C0-EA86-423A-A52B-054AF0C2FA66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329088-7BD5-4E0F-993C-79A42144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922C0-EA86-423A-A52B-054AF0C2FA66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329088-7BD5-4E0F-993C-79A4214432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922C0-EA86-423A-A52B-054AF0C2FA66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329088-7BD5-4E0F-993C-79A42144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922C0-EA86-423A-A52B-054AF0C2FA66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329088-7BD5-4E0F-993C-79A42144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922C0-EA86-423A-A52B-054AF0C2FA66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329088-7BD5-4E0F-993C-79A42144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922C0-EA86-423A-A52B-054AF0C2FA66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329088-7BD5-4E0F-993C-79A42144329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922C0-EA86-423A-A52B-054AF0C2FA66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329088-7BD5-4E0F-993C-79A42144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922C0-EA86-423A-A52B-054AF0C2FA66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329088-7BD5-4E0F-993C-79A4214432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B922C0-EA86-423A-A52B-054AF0C2FA66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7329088-7BD5-4E0F-993C-79A42144329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dirty="0" smtClean="0"/>
              <a:t>Оседлые и кочующие птицы Ярославской области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5562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4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</a:rPr>
              <a:t>сойка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340768"/>
            <a:ext cx="3657600" cy="4663440"/>
          </a:xfrm>
        </p:spPr>
        <p:txBody>
          <a:bodyPr>
            <a:normAutofit fontScale="775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Оседлый вид. Населяет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смешанные, лиственные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хвойные леса, мелколесья, встречается в пригородах. Всеядна. Делает запасы желудей, пряча их в трещинах и в земле. В особо суровые зимы перебирается ближе к человеческому жилью, где обращает на себя внимание яркой окраской, подвижным и шумным поведением.</a:t>
            </a:r>
          </a:p>
          <a:p>
            <a:endParaRPr lang="ru-RU" dirty="0"/>
          </a:p>
        </p:txBody>
      </p:sp>
      <p:pic>
        <p:nvPicPr>
          <p:cNvPr id="5" name="Picture 7" descr="jay579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484784"/>
            <a:ext cx="3657600" cy="2660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</a:rPr>
              <a:t>галка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340768"/>
            <a:ext cx="3657600" cy="4663440"/>
          </a:xfrm>
        </p:spPr>
        <p:txBody>
          <a:bodyPr>
            <a:normAutofit/>
          </a:bodyPr>
          <a:lstStyle/>
          <a:p>
            <a:pPr marL="82296" indent="0">
              <a:spcBef>
                <a:spcPts val="0"/>
              </a:spcBef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многочисленный и распространённый вид в Ярославской области. Ведёт стайный образ жизни. Зимой объединяется в большие стаи и ночуют вместе с серыми воронами, прижавшись друг к другу. Птица всеядна. В пригородах выполняют роль санитаров, подбирая пищевой мусор</a:t>
            </a:r>
            <a:r>
              <a:rPr lang="ru-RU" altLang="ru-RU" sz="2000" dirty="0">
                <a:solidFill>
                  <a:srgbClr val="074E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7" descr="hayvan-resmi_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484784"/>
            <a:ext cx="3657600" cy="37259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4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</a:rPr>
              <a:t>ворона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340768"/>
            <a:ext cx="3657600" cy="4663440"/>
          </a:xfrm>
        </p:spPr>
        <p:txBody>
          <a:bodyPr>
            <a:normAutofit fontScale="92500"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Оседлая птица, но иногда совершает перелёты на зимовку к югу. А вот старые птицы остаются на месте в течение всего года и ведут полуоседлый образ жизни. Населяет опушки и окраины лесов, рощи, заросли речных долин, города и посёлки. Птица всеядна. Зимой кормятся на помойках и свалках пищевыми остатками.</a:t>
            </a:r>
          </a:p>
          <a:p>
            <a:endParaRPr lang="ru-RU" dirty="0"/>
          </a:p>
        </p:txBody>
      </p:sp>
      <p:pic>
        <p:nvPicPr>
          <p:cNvPr id="5" name="Picture 7" descr="crow101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412776"/>
            <a:ext cx="3657600" cy="2679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8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</a:rPr>
              <a:t>глухарь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340768"/>
            <a:ext cx="3657600" cy="4663440"/>
          </a:xfrm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Оседлая , самая крупная птица наших лесов. Населяет леса различного типа, где растёт хотя бы изредка сосна и много ягодников. Большую часть года глухарь ведёт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древесный образ жизни. По характеру питания глухаря можно считать растительноядным. Всю долгую зиму питается колючей  и жёсткой сосновой хвоей, почками. </a:t>
            </a:r>
          </a:p>
        </p:txBody>
      </p:sp>
      <p:pic>
        <p:nvPicPr>
          <p:cNvPr id="5" name="Picture 7" descr="0213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484784"/>
            <a:ext cx="3312368" cy="33843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</a:rPr>
              <a:t>тетерев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412776"/>
            <a:ext cx="3657600" cy="4663440"/>
          </a:xfrm>
        </p:spPr>
        <p:txBody>
          <a:bodyPr>
            <a:noAutofit/>
          </a:bodyPr>
          <a:lstStyle/>
          <a:p>
            <a:pPr marL="82296" indent="0">
              <a:spcBef>
                <a:spcPts val="0"/>
              </a:spcBef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Тетерев встречается почти во всех районах Ярославской области. Держатся  в одиночку и стаями. Самцов часто увидеть на вершинах небольших деревьев. Основной корм зимой - берёзовые почки и серёжки. В зимний период держатся большими стаями, ночуют в снегу. В метель или пургу могут сутками не выходить из укрытия.</a:t>
            </a:r>
          </a:p>
        </p:txBody>
      </p:sp>
      <p:pic>
        <p:nvPicPr>
          <p:cNvPr id="5" name="Picture 7" descr="44454444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484784"/>
            <a:ext cx="3657600" cy="30575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</a:rPr>
              <a:t>чиж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340768"/>
            <a:ext cx="3657600" cy="4663440"/>
          </a:xfrm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в Ярославской области кочующий вид. Иногда ведёт оседлый образ жизни. Предпочитает еловые леса, может селиться в парках, скверах, рощах. Одна из самых симпатичных и весёлых птичек. Питается  семенами ольхи, берёзы, ели, сосны и сорных трав. Зимой вместе с синицами и воробьями часто прилетает к кормушке.</a:t>
            </a:r>
          </a:p>
        </p:txBody>
      </p:sp>
      <p:pic>
        <p:nvPicPr>
          <p:cNvPr id="5" name="Picture 7" descr="1298385817_chizh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484784"/>
            <a:ext cx="2736304" cy="259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</a:rPr>
              <a:t>снегирь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340768"/>
            <a:ext cx="3657600" cy="4663440"/>
          </a:xfrm>
        </p:spPr>
        <p:txBody>
          <a:bodyPr>
            <a:normAutofit fontScale="775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Снегири- гости с севера. Кочующий вид. Гнездятся на севере Ярославской области. Зимой откочёвывают ближе к югу. Стайки снегирей могут появляться в населённых пунктах, где кормятся ягодами и  семенами ясеней. сирени и клёнов. Любимый корм – семена рябины. Изредка прилетают на кормушки.</a:t>
            </a:r>
          </a:p>
          <a:p>
            <a:endParaRPr lang="ru-RU" dirty="0"/>
          </a:p>
        </p:txBody>
      </p:sp>
      <p:pic>
        <p:nvPicPr>
          <p:cNvPr id="5" name="Picture 7" descr="0b02431a01579ed65176ee6f442bc4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484784"/>
            <a:ext cx="3657600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</a:rPr>
              <a:t>чечётка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Занесена в Красную книгу Ярославской области как малочисленный вид. Чаще встречается стайками в период зимних кочёвок. Населяет редколесья, , кустарниковые заросли, встречается в населённых пунктах. Питается уцелевшими семенами в шишечках ольхи, берёзовыми и ольховыми почками, семенами ели, вереска и осок. </a:t>
            </a:r>
          </a:p>
        </p:txBody>
      </p:sp>
      <p:pic>
        <p:nvPicPr>
          <p:cNvPr id="5" name="Picture 7" descr="1998_L38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484784"/>
            <a:ext cx="3657600" cy="2926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</a:rPr>
              <a:t>свиристель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412776"/>
            <a:ext cx="3657600" cy="4663440"/>
          </a:xfrm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житель, кочёвки начинает уже в августе, откочевывают южнее. Зимой клюет ягоды рябины, калины, боярышника. Свиристели стайками налетают на рябину. Очень быстро склёвывают ягоды и очень быстро перелетают на новые деревца и кустарники. После их пиршества на снегу остаются ягодные кляксы. Свиристели, в отличие от снегирей, раздавливая, склёвывают ягоды целиком. </a:t>
            </a:r>
          </a:p>
          <a:p>
            <a:endParaRPr lang="ru-RU" dirty="0"/>
          </a:p>
        </p:txBody>
      </p:sp>
      <p:pic>
        <p:nvPicPr>
          <p:cNvPr id="5" name="Picture 7" descr="0_5a940_d10607f1_XL (1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6404" y="1524000"/>
            <a:ext cx="3614992" cy="4664075"/>
          </a:xfrm>
        </p:spPr>
      </p:pic>
    </p:spTree>
    <p:extLst>
      <p:ext uri="{BB962C8B-B14F-4D97-AF65-F5344CB8AC3E}">
        <p14:creationId xmlns:p14="http://schemas.microsoft.com/office/powerpoint/2010/main" val="22960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7784" y="196102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/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</a:t>
            </a:r>
          </a:p>
          <a:p>
            <a:pPr algn="ctr" fontAlgn="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Яшин </a:t>
            </a:r>
          </a:p>
          <a:p>
            <a:pPr algn="ctr" fontAlgn="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«Покормите птиц»</a:t>
            </a:r>
          </a:p>
          <a:p>
            <a:pPr algn="ctr" fontAlgn="t"/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Покормите птиц зимой!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со всех концов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вам слетятся, как домой,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Стайки на крыльцо.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Небогаты их корма.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Горсть зерна нужна,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Горсть одна — и не страшна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им зима.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гибнет их — не счесть,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тяжело.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ведь в нашем сердце есть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для птиц тепло.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Разве можно забывать: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Улететь могли,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остались зимовать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Заодно с людьми.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Приучите птиц в мороз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своему окну,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 без песен не пришлось </a:t>
            </a:r>
            <a:b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 встречать весну!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59633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оседлыми и кочующими птицами Ярославской области с образом их жизни, с особенностями питания в зимний период. 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любознательность, память, речь, мышление,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воспитанию любви к природе, родному краю,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птицам;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желание помогать птицам в зимнее время года и охранять 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6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406640" cy="707338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7406640" cy="482453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Анашкина Е.А.. 300 вопросов и ответов о животных.- Ярославль: Академия развития, 1998.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Анашкина Е. Н.  О чём поет кукушка?. Наблюдения за птицами.- Ярославль: Академия развития, 2004.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Анашкина Е. Н.  Птицы Ярославской области. Определитель для начинающих. - Ярославль, 2008.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Бианки В. Лесная газета. – Ленинград: Детская литература 1990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Бианки В. Лесная газета. – Ленинград: Детская литература, 1990.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Балбышев</a:t>
            </a: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Н. Времена года. Календарь природы. - Ленинград, </a:t>
            </a:r>
            <a:r>
              <a:rPr lang="ru-RU" alt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Лениздат</a:t>
            </a: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1971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Кузнецов Н. В. Животный мир Ярославской области, - Ярославское книжное издательство, 1980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alt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Папорков</a:t>
            </a: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А. Школьные походы в природу. – Москва, Просвещение, 1969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Плешаков А. А. Зелёные страницы. – Москва, Просвещение, 1995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Сысоев Н. Д. Встречи с природой.- Москва, Лесная промышленность, 1982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интернет - ресурсы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5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288" y="476672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кормушку смастерили,</a:t>
            </a:r>
            <a:b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столовую открыли.</a:t>
            </a:r>
            <a:b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Воробей, снегирь – сосед, </a:t>
            </a:r>
            <a:b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вам зимой обед.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12" y="2142728"/>
            <a:ext cx="4979392" cy="373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4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80870"/>
          </a:xfrm>
        </p:spPr>
        <p:txBody>
          <a:bodyPr/>
          <a:lstStyle/>
          <a:p>
            <a:pPr algn="ctr"/>
            <a:r>
              <a:rPr lang="ru-RU" alt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307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32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Осёдлые</a:t>
            </a:r>
            <a:r>
              <a:rPr lang="ru-RU" alt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птицы, которые круглый год  живут на одном месте, не совершая дальних миграций. </a:t>
            </a:r>
            <a:endParaRPr lang="ru-RU" alt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32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Кочующие</a:t>
            </a:r>
            <a:r>
              <a:rPr lang="ru-RU" altLang="ru-RU" sz="3200" dirty="0">
                <a:solidFill>
                  <a:srgbClr val="074E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птицы, которые перемещаются из одной местности в другую, как правило, в поисках корма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268760"/>
            <a:ext cx="3657600" cy="4663440"/>
          </a:xfrm>
        </p:spPr>
        <p:txBody>
          <a:bodyPr>
            <a:noAutofit/>
          </a:bodyPr>
          <a:lstStyle/>
          <a:p>
            <a:pPr marL="82296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Оседлый вид, живут повсюду в ярославской области. Ведут стайный образ жизни. Очень хорошо приспособились к обитанию в близости от человеческого жилья и хозяйственных построек. Зимой нуждается в подкормке. Птицы зерноядные, но могут питаться пищевыми отходами. Они очень хитры, осторожны и умеют предупреждать друг друга об опасности.</a:t>
            </a:r>
          </a:p>
        </p:txBody>
      </p:sp>
      <p:pic>
        <p:nvPicPr>
          <p:cNvPr id="5" name="Picture 7" descr="72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412776"/>
            <a:ext cx="3657600" cy="3661027"/>
          </a:xfrm>
        </p:spPr>
      </p:pic>
    </p:spTree>
    <p:extLst>
      <p:ext uri="{BB962C8B-B14F-4D97-AF65-F5344CB8AC3E}">
        <p14:creationId xmlns:p14="http://schemas.microsoft.com/office/powerpoint/2010/main" val="15113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</a:rPr>
              <a:t>сорока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412776"/>
            <a:ext cx="3657600" cy="4663440"/>
          </a:xfrm>
        </p:spPr>
        <p:txBody>
          <a:bodyPr>
            <a:normAutofit fontScale="775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Оседлый, хорошо приспособившийся к жизни вид. Селится даже в центре г. Ярославля. Зимний холод и голод заставляет эту осторожную птицу жаться ближе к жилью человека. Посещает свалки, мусорные контейнеры и другие места, где можно найти пищевые отходы. Зимой ведут одиночный образ жизни.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" name="Picture 7" descr="0_1e138_5a7b7f99_X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556792"/>
            <a:ext cx="3657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</a:rPr>
              <a:t>синица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340768"/>
            <a:ext cx="3960440" cy="4663440"/>
          </a:xfrm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Оседлые птицы. Населяют различные типы лесов Ярославской области, обычный обитатель населённых пунктов. Большая часть синиц ( до 90 %) гибнет зимой. Необходимо подкармливать во время зимы. Для подкормки годятся семена подсолнечника, конопля, крошки белого хлеба. Но излюбленной пищей синичек является любое несолёное сало. </a:t>
            </a:r>
          </a:p>
        </p:txBody>
      </p:sp>
      <p:pic>
        <p:nvPicPr>
          <p:cNvPr id="5" name="Picture 7" descr="64293503_rbaxwufrx41tshux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484784"/>
            <a:ext cx="3657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</a:rPr>
              <a:t>дятел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412776"/>
            <a:ext cx="3657600" cy="4663440"/>
          </a:xfrm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лесах обитает не менее 8 видов дятлов. Самый распространённый в Ярославской области пёстрый дятел. Встречается повсеместно. Оседлый вид. С поразительной лёгкостью дятлы передвигаются по стволу, доставая насекомых и их личинок. Зимой питается семенами хвойных растений. За зиму дятел обрабатывает не одну тысячу шишек. 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657600" cy="341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7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C00000"/>
                </a:solidFill>
              </a:rPr>
              <a:t>поползень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340768"/>
            <a:ext cx="3657600" cy="4663440"/>
          </a:xfrm>
        </p:spPr>
        <p:txBody>
          <a:bodyPr>
            <a:normAutofit fontScale="92500"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гнездящийся в Ярославской области вид. Оседлая птица. Населяет парки, смешанные леса, обитает в населённых пунктах. В холодное время года питается растительной пищей. Поедая жёлуди, орешки кедровой сосны, лещины, семена липы, хвойных деревьев, ягоды черёмухи. С осени запасает себе корм.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" name="Picture 7" descr="17-11-2007_1130_DSC_8554 (1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484784"/>
            <a:ext cx="3657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</TotalTime>
  <Words>1061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Оседлые и кочующие птицы Ярославской области</vt:lpstr>
      <vt:lpstr>Презентация PowerPoint</vt:lpstr>
      <vt:lpstr>Мы кормушку смастерили, мы столовую открыли. Воробей, снегирь – сосед,  Будет вам зимой обед.</vt:lpstr>
      <vt:lpstr>Зимующие птицы</vt:lpstr>
      <vt:lpstr>воробей</vt:lpstr>
      <vt:lpstr>сорока</vt:lpstr>
      <vt:lpstr>синица</vt:lpstr>
      <vt:lpstr>дятел</vt:lpstr>
      <vt:lpstr>поползень</vt:lpstr>
      <vt:lpstr>сойка</vt:lpstr>
      <vt:lpstr>галка</vt:lpstr>
      <vt:lpstr>ворона</vt:lpstr>
      <vt:lpstr>глухарь</vt:lpstr>
      <vt:lpstr>тетерев</vt:lpstr>
      <vt:lpstr>чиж</vt:lpstr>
      <vt:lpstr>снегирь</vt:lpstr>
      <vt:lpstr>чечётка</vt:lpstr>
      <vt:lpstr>свиристель</vt:lpstr>
      <vt:lpstr>Презентация PowerPoint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Оседлые и кочующие птицы Ярославской области</dc:title>
  <dc:creator>Tatyana-G56</dc:creator>
  <cp:lastModifiedBy>Tatyana-G56</cp:lastModifiedBy>
  <cp:revision>9</cp:revision>
  <cp:lastPrinted>2016-03-21T08:10:06Z</cp:lastPrinted>
  <dcterms:created xsi:type="dcterms:W3CDTF">2016-03-21T06:47:56Z</dcterms:created>
  <dcterms:modified xsi:type="dcterms:W3CDTF">2016-03-21T08:12:59Z</dcterms:modified>
</cp:coreProperties>
</file>