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60" r:id="rId5"/>
    <p:sldId id="258" r:id="rId6"/>
    <p:sldId id="261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9" r:id="rId15"/>
    <p:sldId id="270" r:id="rId16"/>
    <p:sldId id="271" r:id="rId17"/>
    <p:sldId id="274" r:id="rId18"/>
    <p:sldId id="267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05" d="100"/>
          <a:sy n="105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:\ProPowerPoint\Шаблоны\ДЕТСКИЕ\Развитие ребенка\Razvitie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8" y="-15875"/>
            <a:ext cx="91773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764704"/>
            <a:ext cx="5832648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5580112" cy="960512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538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647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Шаблоны\ДЕТСКИЕ\Развитие ребенка\RazvitieSli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971550" y="274638"/>
            <a:ext cx="79216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900113" y="1600200"/>
            <a:ext cx="7993062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7451725" y="6392863"/>
            <a:ext cx="1624013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n-US" sz="1600" smtClean="0">
                <a:latin typeface="Blackadder ITC" pitchFamily="82" charset="0"/>
              </a:rPr>
              <a:t>ProPowerPoint.Ru</a:t>
            </a:r>
            <a:endParaRPr lang="ru-RU" sz="1600" smtClean="0">
              <a:latin typeface="English157C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5" r:id="rId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107950" y="765175"/>
            <a:ext cx="5832475" cy="1470025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дошкольное образовательное учреждение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 61»</a:t>
            </a:r>
            <a:b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 Ярославль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425"/>
            <a:ext cx="5580063" cy="960438"/>
          </a:xfrm>
        </p:spPr>
        <p:txBody>
          <a:bodyPr rtlCol="0">
            <a:normAutofit fontScale="850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Краткая презентация Основной образовательной программы ДОУ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1" y="188640"/>
            <a:ext cx="6768802" cy="922337"/>
          </a:xfrm>
        </p:spPr>
        <p:txBody>
          <a:bodyPr/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направлено на: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268760"/>
            <a:ext cx="7560319" cy="5589240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усвоение норм и ценностей, принятых в обществе, включая моральные и нравственные ценности;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общения и взаимодействия ребёнка со взрослыми и сверстниками;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самостоятельности, целенаправленности и саморегуляции собственных действий;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социального и эмоционального интеллекта, эмоциональной отзывчивости, сопереживания, формирование готовности к совместной деятельности со сверстниками, формирование уважительного отношения и чувства принадлежности к своей семье и сообществу детей и взрослых в Организации;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позитивных установок к различным видам труда и творчества;</a:t>
            </a:r>
          </a:p>
          <a:p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основ безопасного поведения в быту, социуме, природе.</a:t>
            </a:r>
            <a:endParaRPr lang="ru-RU" sz="2000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90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24926" y="227658"/>
            <a:ext cx="56166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</a:t>
            </a:r>
          </a:p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редполагает: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99280" y="1651873"/>
            <a:ext cx="756084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интересов детей, любознательности и познавательной мотивации;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познавательных действий, становление сознания;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воображения и творческой активности;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первичных представлений о себе, других людях, объектах окружающего мира, о свойствах и отношениях объектов окружающего мира (форме, цвете, размере, материале, звучании, ритме, темпе, количестве, числе, части и целом, пространстве и времени, движении и покое, причинах и следствиях и др.), о малой Родине и Отечестве;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Представления о социокультурных ценностях нашего народа, об отечественных традициях и праздниках, о планете Земля, как общем доме людей, об особенностях её природы, многообразии стран и народов мира.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Пользователь\Desktop\Документы ДОУ МОИ\КАРТИНКИ\День знаний\FreeVector-Education-Layouts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5" t="64706" r="69711" b="13140"/>
          <a:stretch/>
        </p:blipFill>
        <p:spPr bwMode="auto">
          <a:xfrm>
            <a:off x="7124289" y="109442"/>
            <a:ext cx="1933575" cy="1485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6524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развитие включает: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1196974"/>
            <a:ext cx="7993062" cy="4968329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речью, как средством общения и культуры;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активного словаря;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связной, грамматически правильной диалогической и монологической речи;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речевого творчества;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звуковой и интонационной культуры речи, фонематического слуха;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книжной культурой, детской литературой, понимание на слух текстов различных жанров детской литературы;</a:t>
            </a:r>
          </a:p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звуковой аналитико-синтетической активности как предпосылки обучения грамоте.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36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81857" y="215754"/>
            <a:ext cx="65010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предполагает: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1" y="1340768"/>
            <a:ext cx="792162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предпосылок ценностно-смыслового восприятия и понимания произведений искусства (словесного, музыкального, изобразительного), мира природы;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Становление эстетического отношения к окружающему миру;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элементарных представлений о видах искусства;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 музыки, художественной литературы, фольклора;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Стимулирование сопереживания персонажам художественных произведений;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2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Реализацию самостоятельной творческой деятельности детей (изобразительной, конструктивно-модельной, музыкальной и др.)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486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1" y="274638"/>
            <a:ext cx="5616674" cy="922337"/>
          </a:xfrm>
        </p:spPr>
        <p:txBody>
          <a:bodyPr/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Физическое развитие </a:t>
            </a:r>
            <a:b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включает: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опыта в следующих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видах деятельности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детей: двигательной, в том числе связанной с выполнением упражнений, направленных на развитие таких физических качеств, как  координация и гибкость, </a:t>
            </a:r>
            <a:r>
              <a:rPr lang="ru-RU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способствующих </a:t>
            </a:r>
            <a:r>
              <a:rPr lang="ru-RU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>правильному формированию опорно-двигательной системы организма, развитию равновесия, координации движения, крупной и мелкой моторики обеих рук, а также с правильным, не наносящем ущерба организму выполнением основных движений (ходьба, бег, мягкие прыжки, повороты в обе стороны</a:t>
            </a:r>
            <a:r>
              <a:rPr lang="ru-RU" sz="18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);</a:t>
            </a:r>
          </a:p>
          <a:p>
            <a:pPr lvl="0" algn="just">
              <a:tabLst>
                <a:tab pos="176212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начальных представлений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некоторых видах спорта;</a:t>
            </a:r>
          </a:p>
          <a:p>
            <a:pPr lvl="0" algn="just">
              <a:tabLst>
                <a:tab pos="176212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овладения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подвижными играми с правилами; </a:t>
            </a:r>
          </a:p>
          <a:p>
            <a:pPr lvl="0" algn="just">
              <a:tabLst>
                <a:tab pos="176212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становления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целенаправленности и саморегуляции в двигательной сфере; </a:t>
            </a:r>
          </a:p>
          <a:p>
            <a:pPr lvl="0" algn="just">
              <a:tabLst>
                <a:tab pos="1762125" algn="l"/>
              </a:tabLst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становления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ценностей здорового образа жизни, овладению его элементарными нормами и правилами (в питании, двигательном режиме, закаливании, при формировании полезных привычек и др.).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5" t="15980" r="8893" b="14563"/>
          <a:stretch/>
        </p:blipFill>
        <p:spPr>
          <a:xfrm>
            <a:off x="7144904" y="125422"/>
            <a:ext cx="1748271" cy="145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589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475370"/>
            <a:ext cx="3528392" cy="2498101"/>
          </a:xfrm>
        </p:spPr>
      </p:pic>
      <p:sp>
        <p:nvSpPr>
          <p:cNvPr id="5" name="TextBox 4"/>
          <p:cNvSpPr txBox="1"/>
          <p:nvPr/>
        </p:nvSpPr>
        <p:spPr>
          <a:xfrm>
            <a:off x="1021203" y="256171"/>
            <a:ext cx="80033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взаимодействия с семьями воспитанников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1" y="980728"/>
            <a:ext cx="43211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Закону РФ «Об образовании в РФ» родители являются первыми педагогами. Они обязаны заложить основы физического, нравственного и интеллектуального развития личности ребёнка с раннего возраста.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62847" y="2788806"/>
            <a:ext cx="4818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социального заказа родителей</a:t>
            </a:r>
            <a:endParaRPr lang="ru-RU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23950" y="3207576"/>
            <a:ext cx="74168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здоровья детей.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в практике воспитания и образования детей личностно-ориентированного подхода.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благоприятной социально-психологической среды в группе.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задач физического, трудового, интеллектуального и эстетического воспитания дошкольников.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детей сбалансированным питанием и профилактическими закаливающими мероприятиями.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детей к школьному обучению.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информирование родителей о результатах деятельности ДОУ.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91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семьёй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1817" y="1179847"/>
            <a:ext cx="7993062" cy="388843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Педагогическая поддержка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просвещение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деятельность детей и родителей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Информирование родителей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управлении ДОУ и создание условий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Педагогический мониторинг</a:t>
            </a:r>
            <a:endParaRPr lang="ru-RU" sz="28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03"/>
          <a:stretch/>
        </p:blipFill>
        <p:spPr>
          <a:xfrm>
            <a:off x="6948264" y="4365104"/>
            <a:ext cx="2049785" cy="23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216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взаимодействия с родителями включает: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родителей с результатами работы ДОУ на общих родительских собраниях, анализом участия родительской общественности в жизни ДОО;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ознакомление родителей с содержанием работы ДОУ, направленной на физическое, психическое и социальное  развитие ребенка;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составлении планов: спортивных и культурно-массовых мероприятий, работы родительского комитета 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целенаправленную работу, пропагандирующую общественное дошкольное воспитание в его разных формах;</a:t>
            </a:r>
          </a:p>
          <a:p>
            <a:pPr lvl="0"/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конкретным приемам и методам воспитания и развития ребенка в разных видах детской деятельности на семинарах-практикумах, консультациях и открытых занятиях.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270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087" y="1615644"/>
            <a:ext cx="5185273" cy="3888955"/>
          </a:xfrm>
        </p:spPr>
      </p:pic>
      <p:sp>
        <p:nvSpPr>
          <p:cNvPr id="5" name="TextBox 4"/>
          <p:cNvSpPr txBox="1"/>
          <p:nvPr/>
        </p:nvSpPr>
        <p:spPr>
          <a:xfrm>
            <a:off x="2137132" y="197197"/>
            <a:ext cx="58979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то,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выбрали наш детский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сад!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20828" y="5445224"/>
            <a:ext cx="69142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адрес:</a:t>
            </a:r>
          </a:p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150063, город Ярославль, ул. Волгоградская, 59а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14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1028051" y="148859"/>
            <a:ext cx="7921625" cy="2196949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МДОУ «Детский сад № 61» города Ярославля является нормативно-управленческим документом, обеспечивающим целостный образовательный процесс в учреждении</a:t>
            </a:r>
            <a:endParaRPr lang="ru-RU" sz="2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5484" y="2223278"/>
            <a:ext cx="1866757" cy="1590477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113" y="3813754"/>
            <a:ext cx="7993062" cy="2783598"/>
          </a:xfrm>
        </p:spPr>
        <p:txBody>
          <a:bodyPr/>
          <a:lstStyle/>
          <a:p>
            <a:r>
              <a:rPr lang="ru-RU" sz="2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сформирована как программа психолого-педагогической поддержки позитивной социализации и индивидуализации, развития личности детей дошкольного возраста и определяет комплекс основных характеристик дошкольного образования (объем, содержание и планируемые результаты в виде целевых ориентиров дошкольного образования).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921625" cy="1210146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муниципальной дошкольной организации «Детский сад № 61» </a:t>
            </a: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нормативно-правовыми документами по дошкольному образованию: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400" spc="-5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Конвенцией о правах ребенка, 1989 г.;</a:t>
            </a:r>
            <a:endParaRPr lang="ru-RU" sz="1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Федеральным законом от 24.07.1998 N 124-ФЗ (ред. от 28.11.2015) "Об основных гарантиях прав ребенка в Российской Федерации";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Федеральным законом от 29.12.2012 N 273-ФЗ (ред. от 13.07.2015) "Об образовании в Российской Федерации" (с изм. и доп., вступ. в силу с 24.07.2015);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12700"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Приказом Министерства образования и науки Российской Федерации от 30.08.2013 г. № 1014 «Об утверждении Порядка организации и осуществления образовательной деятельности по основным общеобразовательным программам - образовательным программам дошкольного образования»;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buFont typeface="Times New Roman" panose="02020603050405020304" pitchFamily="18" charset="0"/>
              <a:buChar char="•"/>
              <a:tabLst>
                <a:tab pos="770890" algn="l"/>
              </a:tabLst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образования и науки Российской Федерации от 17.10.2013 г. № 1155 «Об утверждении федерального государственного образовательного стандарта дошкольного образования»; </a:t>
            </a:r>
          </a:p>
          <a:p>
            <a:pPr marR="12700"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Санитарно-эпидемиологическими правилами и нормативами СанПиН 2.4.1.3049-13 "Санитарно-эпидемиологические требования к устройству, содержанию и организации режима работы дошкольных образовательных организаций" (с изменениями на 27 августа 2015 года); 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Уставом муниципального дошкольного образовательного учреждения детского сада № 61 в новой редакции от 29.04.2015 г. № 01-05/286;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lvl="0" algn="just" hangingPunct="0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Лицензией на осуществление образовательной деятельности от 01.07.2015г. № 123/15.</a:t>
            </a:r>
            <a:endParaRPr lang="ru-RU" sz="12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5753093"/>
            <a:ext cx="1296839" cy="110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284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:\ProPowerPoint\Шаблоны\ДЕТСКИЕ\Развитие ребенка\Razvitie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6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992888" cy="2160240"/>
          </a:xfrm>
        </p:spPr>
        <p:txBody>
          <a:bodyPr/>
          <a:lstStyle/>
          <a:p>
            <a:pPr lvl="0">
              <a:lnSpc>
                <a:spcPct val="107000"/>
              </a:lnSpc>
              <a:spcAft>
                <a:spcPts val="0"/>
              </a:spcAft>
              <a:tabLst>
                <a:tab pos="2495550" algn="l"/>
              </a:tabLst>
            </a:pP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Основная образовательная Программа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МДОУ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«Детский сад № 61»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спроектирована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основе:</a:t>
            </a:r>
            <a:b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solidFill>
                  <a:prstClr val="black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75656" y="1700808"/>
            <a:ext cx="7344816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Федеральных государственных образовательных стандартов дошкольного образования (приказ Министерства образования и науки РФ от 17 октября 2013 года №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1155.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учётом примерной основной образовательной программы дошкольного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Комплексной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авторской программы воспитания и обучения в детском саду "От рождения до школы" под ред. Н. Е.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Вераксы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Т. С. Комаровой, М. А.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Васильевой.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Особенностей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образовательной организации,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региона.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Образовательных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потребностей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воспитанников.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Социального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запроса родительского состава </a:t>
            </a: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организации.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2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Ряда 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парциальных программ. </a:t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ООП ДОУ определяет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цель, задачи, планируемые результаты, содержание и организацию образовательного процесса на ступени дошкольного образования.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48122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31639" y="232806"/>
            <a:ext cx="73448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реализуется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11 группах общеразвивающей направленности и 3 группах оздоровительной направленности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12-часовым пребыванием воспитанников в ДОУ.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80381" y="4457188"/>
            <a:ext cx="5903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охватывает возрастные периоды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2-х до 7-ми лет.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 детей определён </a:t>
            </a:r>
          </a:p>
          <a:p>
            <a:pPr algn="ctr"/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Уставом МДОУ «Детский сад № 61»</a:t>
            </a:r>
            <a:endParaRPr lang="ru-RU" sz="24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081" y="2220666"/>
            <a:ext cx="7091933" cy="184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31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K:\ProPowerPoint\Шаблоны\ДЕТСКИЕ\Развитие ребенка\RazvitiePrin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9592" y="116632"/>
            <a:ext cx="8064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</a:rPr>
              <a:t>Цель Программы: </a:t>
            </a:r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99592" y="2703016"/>
            <a:ext cx="824440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b="1">
                <a:solidFill>
                  <a:srgbClr val="8064A2">
                    <a:lumMod val="75000"/>
                  </a:srgbClr>
                </a:solidFill>
                <a:latin typeface="Times New Roman" panose="02020603050405020304" pitchFamily="18" charset="0"/>
              </a:rPr>
              <a:t>создание благоприятных условий для полноценного проживания ребёнком дошкольного детства, формирование основ базовой культуры личности, развитие физических, интеллектуальных и личностных качеств в соответствии с возрастными и индивидуальными особенностями, формирование предпосылок учебной деятельности, обеспечивающих социальную успешность, сохранение и укрепление здоровья детей дошкольного возраста, подготовка к жизни в современном обществе, обеспечение безопасности жизнедеятельности дошкольника. </a:t>
            </a:r>
            <a:endParaRPr lang="ru-RU" sz="2400" dirty="0">
              <a:solidFill>
                <a:srgbClr val="8064A2">
                  <a:lumMod val="75000"/>
                </a:srgb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100" y="1080774"/>
            <a:ext cx="5041392" cy="16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639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 bwMode="auto">
          <a:xfrm>
            <a:off x="1043434" y="188640"/>
            <a:ext cx="7993062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66360" y="938326"/>
            <a:ext cx="81701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Сохранять и укреплять здоровье детей;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заботу о здоровье, эмоциональном благополучии и своевременном всестороннем развитии каждого ребёнка;</a:t>
            </a:r>
          </a:p>
          <a:p>
            <a:pPr marL="285750" lvl="0" indent="-285750" algn="just" hangingPunct="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условия, обеспечивающие равные возможности для полноценного развития каждого ребенка в период дошкольного детства независимо от места проживания, пола, нации, языка, социального статуса; </a:t>
            </a:r>
          </a:p>
          <a:p>
            <a:pPr marL="285750" lvl="0" indent="-285750" algn="just" hangingPunct="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благоприятные условия развития детей в соответствии с их возрастными и индивидуальными особенностями, развитие способностей и творческого потенциала каждого ребенка как субъекта отношений с другими детьми, взрослыми и миром;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в группах атмосферу гуманного и доброжелательного отношения ко всем воспитанникам, что позволяет растить их общительными, добрыми, любознательными, инициативными, стремящимися к самостоятельности и творчеству;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у дошкольников такие качества как, патриотизм, активная жизненная позиция, творческий подход в решении различных жизненных ситуаций, уважение к традиционным ценностям;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Максимально использовать разнообразные виды детской деятельности и интегрировать их в целях повышения эффективности воспитательно-образовательного процесса;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 выстраивать организацию воспитательно-образовательного процесса;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Вариативно использовать образовательный материал, позволяющий развивать творчество в соответствии с интересами и наклонностями каждого ребёнка;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 относиться к результатам детского труда;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Обеспечивать единство подходов к воспитанию детей в условиях дошкольного образовательного учреждения и семьи;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Соблюдать в работе детского сада и начальной школы преемственность, исключающую умственные и физические перегрузки в содержании образования детей дошкольного возраста, обеспечивающую отсутствие давления предметного обучения.</a:t>
            </a:r>
            <a:endParaRPr lang="ru-RU" sz="1600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725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274639"/>
            <a:ext cx="7921625" cy="34605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Программно-методическое обеспечение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165879"/>
              </p:ext>
            </p:extLst>
          </p:nvPr>
        </p:nvGraphicFramePr>
        <p:xfrm>
          <a:off x="731560" y="849317"/>
          <a:ext cx="8388424" cy="57572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8424"/>
              </a:tblGrid>
              <a:tr h="34905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Комплексная программа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0841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Авторская программа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воспитания и обучения в детском саду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«От рождения до школы» под ред. Н.Е.Вераксы, Т.С. Комаровой,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М.А.Васильевой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Парциальные программы</a:t>
                      </a:r>
                      <a:endParaRPr lang="ru-RU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294640">
                <a:tc>
                  <a:txBody>
                    <a:bodyPr/>
                    <a:lstStyle/>
                    <a:p>
                      <a:pPr marL="285750" marR="0" lvl="0" indent="-2857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Р.Б.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Стеркина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О.Л. Князева, Программа Я, ты, мы, М., Просвещение, 2004 г.</a:t>
                      </a:r>
                      <a:endParaRPr lang="ru-RU" sz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18039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Т.И.Осокина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Е.А.Тимофеева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Т.Л.Бочина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«Обучение плаванию в д/с», М., Просвещение, 1991 г.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Школа 2100. Образовательная программа. // Под редакцией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А.А.Леонтьева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Выпуск 3. – М.,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Баласс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». 1999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Р.Н.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Бунеев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Е.В.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Бунеева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Т.Р.Кислова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 дошкольного курса развития речи и подготовки к обучению грамоте. – М.,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Баласс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1998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Л.Г.Петерсон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Е.Е.Кочемасова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Н.П. Холина Программа дошкольной подготовки по математике детей 3-6 лет. - М.,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Баласс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1999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ü"/>
                      </a:pP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А.А.Вахрушев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Е.Е.Кочемасова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Ю.А.Акимова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Программа для дошкольников «Окружающий мир». – М.,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Баласс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1999</a:t>
                      </a: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Р.Б.Стеркина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О.Л.Князева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Н.Н.Авдеева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Основы безопасности детей дошкольного возраста, СПб, «Детство-Пресс», 2004 г.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С.Н.Николаева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Юный эколог. – М.: Мозаика-Синтез, 1999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4905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О.А.Куревина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Г.Е.Селезнева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«Путешествие в прекрасное», программа «Школа 2100», М., «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Баласс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», 1999 г.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О.П.Радынова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«Музыкальные шедевры», М.,1999 г.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5624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K:\ProPowerPoint\Шаблоны\ДЕТСКИЕ\Развитие ребенка\RazvitiePri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9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722" y="3717033"/>
            <a:ext cx="3012405" cy="2911992"/>
          </a:xfrm>
        </p:spPr>
      </p:pic>
      <p:sp>
        <p:nvSpPr>
          <p:cNvPr id="5" name="TextBox 4"/>
          <p:cNvSpPr txBox="1"/>
          <p:nvPr/>
        </p:nvSpPr>
        <p:spPr>
          <a:xfrm>
            <a:off x="1777329" y="274638"/>
            <a:ext cx="7142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деятельность 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рассматривается с позиции 5 направлений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87624" y="1916832"/>
            <a:ext cx="7153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Социально – коммуникативное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Познавательное 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Речевое 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Художественно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– эстетическое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 smtClean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Физическое </a:t>
            </a:r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развитие</a:t>
            </a:r>
            <a:endParaRPr lang="ru-RU" sz="2400" b="1" dirty="0">
              <a:solidFill>
                <a:schemeClr val="accent4">
                  <a:lumMod val="75000"/>
                </a:schemeClr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40970793"/>
      </p:ext>
    </p:extLst>
  </p:cSld>
  <p:clrMapOvr>
    <a:masterClrMapping/>
  </p:clrMapOvr>
</p:sld>
</file>

<file path=ppt/theme/theme1.xml><?xml version="1.0" encoding="utf-8"?>
<a:theme xmlns:a="http://schemas.openxmlformats.org/drawingml/2006/main" name="Razviti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Краткая презентация ООП ДОУ</Template>
  <TotalTime>713</TotalTime>
  <Words>1645</Words>
  <Application>Microsoft Office PowerPoint</Application>
  <PresentationFormat>Экран (4:3)</PresentationFormat>
  <Paragraphs>131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SimSun</vt:lpstr>
      <vt:lpstr>Arial</vt:lpstr>
      <vt:lpstr>Blackadder ITC</vt:lpstr>
      <vt:lpstr>Calibri</vt:lpstr>
      <vt:lpstr>English157C </vt:lpstr>
      <vt:lpstr>Times New Roman</vt:lpstr>
      <vt:lpstr>Wingdings</vt:lpstr>
      <vt:lpstr>Razvitie</vt:lpstr>
      <vt:lpstr>Муниципальное дошкольное образовательное учреждение «Детский сад № 61» город Ярославль</vt:lpstr>
      <vt:lpstr>Основная образовательная программа МДОУ «Детский сад № 61» города Ярославля является нормативно-управленческим документом, обеспечивающим целостный образовательный процесс в учреждении</vt:lpstr>
      <vt:lpstr>Основная образовательная программа муниципальной дошкольной организации «Детский сад № 61» разработана в соответствии с нормативно-правовыми документами по дошкольному образованию: </vt:lpstr>
      <vt:lpstr>Основная образовательная Программа  МДОУ «Детский сад № 61»  спроектирована на основе:  </vt:lpstr>
      <vt:lpstr>Презентация PowerPoint</vt:lpstr>
      <vt:lpstr>Презентация PowerPoint</vt:lpstr>
      <vt:lpstr>Презентация PowerPoint</vt:lpstr>
      <vt:lpstr>Программно-методическое обеспечение</vt:lpstr>
      <vt:lpstr>Презентация PowerPoint</vt:lpstr>
      <vt:lpstr>Социально-коммуникативное развитие направлено на:</vt:lpstr>
      <vt:lpstr>Презентация PowerPoint</vt:lpstr>
      <vt:lpstr>Речевое развитие включает:</vt:lpstr>
      <vt:lpstr>Презентация PowerPoint</vt:lpstr>
      <vt:lpstr>Физическое развитие  включает:</vt:lpstr>
      <vt:lpstr>Презентация PowerPoint</vt:lpstr>
      <vt:lpstr>Основные направления работы с семьёй</vt:lpstr>
      <vt:lpstr>Система взаимодействия с родителями включает: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№ 61» город Ярославль</dc:title>
  <dc:creator>Пользователь</dc:creator>
  <cp:lastModifiedBy>Пользователь</cp:lastModifiedBy>
  <cp:revision>19</cp:revision>
  <dcterms:created xsi:type="dcterms:W3CDTF">2018-06-27T06:57:33Z</dcterms:created>
  <dcterms:modified xsi:type="dcterms:W3CDTF">2018-06-28T12:11:13Z</dcterms:modified>
</cp:coreProperties>
</file>