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2" y="-28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30825" cy="3994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2058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70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endParaRPr lang="ru-RU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70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endParaRPr lang="ru-RU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670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endParaRPr lang="ru-RU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67075" cy="520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Lucida Sans Unicode" charset="0"/>
              </a:defRPr>
            </a:lvl1pPr>
          </a:lstStyle>
          <a:p>
            <a:fld id="{E1B0BB2E-E28F-44F9-857F-B2742099CD7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2DFF2B-43F6-42DF-A8C6-0C48749A85DA}" type="slidenum">
              <a:rPr lang="ru-RU"/>
              <a:pPr/>
              <a:t>1</a:t>
            </a:fld>
            <a:endParaRPr lang="ru-RU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600007-A270-4AE5-8C9C-56C57CE0A0DB}" type="slidenum">
              <a:rPr lang="ru-RU"/>
              <a:pPr/>
              <a:t>10</a:t>
            </a:fld>
            <a:endParaRPr lang="ru-RU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74AF08-B1AB-48E7-9C1A-E3444A0E2322}" type="slidenum">
              <a:rPr lang="ru-RU"/>
              <a:pPr/>
              <a:t>11</a:t>
            </a:fld>
            <a:endParaRPr lang="ru-RU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1AF029-6C32-4193-AAEB-BA309450D392}" type="slidenum">
              <a:rPr lang="ru-RU"/>
              <a:pPr/>
              <a:t>12</a:t>
            </a:fld>
            <a:endParaRPr lang="ru-RU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27189A-54E6-4DBF-8AD3-F034C3EEC03E}" type="slidenum">
              <a:rPr lang="ru-RU"/>
              <a:pPr/>
              <a:t>13</a:t>
            </a:fld>
            <a:endParaRPr lang="ru-RU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A617D7-6D3B-4D87-B6A3-D619E61660BE}" type="slidenum">
              <a:rPr lang="ru-RU"/>
              <a:pPr/>
              <a:t>14</a:t>
            </a:fld>
            <a:endParaRPr lang="ru-RU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DAC006-AFB9-4046-A3C8-060F4E2AF6CC}" type="slidenum">
              <a:rPr lang="ru-RU"/>
              <a:pPr/>
              <a:t>15</a:t>
            </a:fld>
            <a:endParaRPr lang="ru-RU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343D9A-F5C5-4C3C-82CF-C8DD2BCE8216}" type="slidenum">
              <a:rPr lang="ru-RU"/>
              <a:pPr/>
              <a:t>16</a:t>
            </a:fld>
            <a:endParaRPr lang="ru-RU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A99ED9-F0E0-482F-BA38-105A8F5085D8}" type="slidenum">
              <a:rPr lang="ru-RU"/>
              <a:pPr/>
              <a:t>17</a:t>
            </a:fld>
            <a:endParaRPr lang="ru-RU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35B5FF-FCA9-4027-B1CF-A8F7B0F72998}" type="slidenum">
              <a:rPr lang="ru-RU"/>
              <a:pPr/>
              <a:t>18</a:t>
            </a:fld>
            <a:endParaRPr lang="ru-RU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3320CA-E8B1-4FFB-8BEA-4AE1B4F49DA3}" type="slidenum">
              <a:rPr lang="ru-RU"/>
              <a:pPr/>
              <a:t>19</a:t>
            </a:fld>
            <a:endParaRPr lang="ru-RU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529EF7-FFFC-432F-8701-9353CAA30912}" type="slidenum">
              <a:rPr lang="ru-RU"/>
              <a:pPr/>
              <a:t>2</a:t>
            </a:fld>
            <a:endParaRPr lang="ru-RU"/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B0611F-0BE5-4C7E-8C60-B5BB56C5E906}" type="slidenum">
              <a:rPr lang="ru-RU"/>
              <a:pPr/>
              <a:t>3</a:t>
            </a:fld>
            <a:endParaRPr lang="ru-RU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818ADB-0DB9-48B8-8CFB-390C7DEB7D4F}" type="slidenum">
              <a:rPr lang="ru-RU"/>
              <a:pPr/>
              <a:t>4</a:t>
            </a:fld>
            <a:endParaRPr lang="ru-RU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72ACE3-9899-4C45-AB0D-4EB612EFBC79}" type="slidenum">
              <a:rPr lang="ru-RU"/>
              <a:pPr/>
              <a:t>5</a:t>
            </a:fld>
            <a:endParaRPr lang="ru-RU"/>
          </a:p>
        </p:txBody>
      </p:sp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BEB297-F96D-4650-A2F7-0C9AEA8A8AAC}" type="slidenum">
              <a:rPr lang="ru-RU"/>
              <a:pPr/>
              <a:t>6</a:t>
            </a:fld>
            <a:endParaRPr lang="ru-RU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18E725-DA58-4AF7-89F6-1A6F8CF9D639}" type="slidenum">
              <a:rPr lang="ru-RU"/>
              <a:pPr/>
              <a:t>7</a:t>
            </a:fld>
            <a:endParaRPr lang="ru-RU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5AE3B1-7529-4E57-84C1-B0CA9E77865D}" type="slidenum">
              <a:rPr lang="ru-RU"/>
              <a:pPr/>
              <a:t>8</a:t>
            </a:fld>
            <a:endParaRPr lang="ru-RU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7A57E4-D4F8-4A94-9AAA-06C9B32E4106}" type="slidenum">
              <a:rPr lang="ru-RU"/>
              <a:pPr/>
              <a:t>9</a:t>
            </a:fld>
            <a:endParaRPr lang="ru-RU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FE2B118-9D84-4BD6-868B-38EA1CF10E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AD47D1C-057B-4B9D-B8FD-108B1BDE3E0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96150" y="301625"/>
            <a:ext cx="2263775" cy="6442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0512" cy="6442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577C1BE-96A8-4C6C-AAAD-1DB1310660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33625" cy="50641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81350" cy="50641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33625" cy="506413"/>
          </a:xfrm>
        </p:spPr>
        <p:txBody>
          <a:bodyPr/>
          <a:lstStyle>
            <a:lvl1pPr>
              <a:defRPr/>
            </a:lvl1pPr>
          </a:lstStyle>
          <a:p>
            <a:fld id="{78870E12-B808-4B05-B2DF-C401BB3809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6687" cy="1247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1350" cy="49752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06988" y="1768475"/>
            <a:ext cx="4452937" cy="24114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06988" y="4332288"/>
            <a:ext cx="4452937" cy="2411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33625" cy="50641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81350" cy="50641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33625" cy="506413"/>
          </a:xfrm>
        </p:spPr>
        <p:txBody>
          <a:bodyPr/>
          <a:lstStyle>
            <a:lvl1pPr>
              <a:defRPr/>
            </a:lvl1pPr>
          </a:lstStyle>
          <a:p>
            <a:fld id="{287963AB-AC7E-4DB9-8B6E-A51A73254C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03238" y="301625"/>
            <a:ext cx="9056687" cy="1247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3238" y="1768475"/>
            <a:ext cx="4451350" cy="24114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06988" y="1768475"/>
            <a:ext cx="4452937" cy="24114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3238" y="4332288"/>
            <a:ext cx="4451350" cy="2411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06988" y="4332288"/>
            <a:ext cx="4452937" cy="24114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33625" cy="50641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81350" cy="506413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33625" cy="506413"/>
          </a:xfrm>
        </p:spPr>
        <p:txBody>
          <a:bodyPr/>
          <a:lstStyle>
            <a:lvl1pPr>
              <a:defRPr/>
            </a:lvl1pPr>
          </a:lstStyle>
          <a:p>
            <a:fld id="{B7ACBE9F-6E59-4B8B-9904-70A1EFE537C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38F5CAA-FE7E-4F3E-A8F3-C1FC34370A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2D881E5-BE9A-4396-BE73-2F0304A63F0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1350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06988" y="1768475"/>
            <a:ext cx="4452937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F0B594-A097-47AB-8AAB-1764477EB7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D860875-DAC9-4178-937F-87B8B02BB8D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C5A6A3-A0D2-41AD-B7AF-14BC244D93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A82271-8D60-47C4-9C8E-F14F39CA1E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9B9B84-6398-4774-B259-76339BD2AB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B3A0B3A-E56B-4D78-B2D3-40187CBA92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6687" cy="1247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6687" cy="49752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33625" cy="506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81350" cy="506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3625" cy="5064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B430FD5E-4E93-4786-8E07-3FB99816335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2124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>
                <a:solidFill>
                  <a:srgbClr val="801900"/>
                </a:solidFill>
              </a:rPr>
              <a:t>Муниципальное дошкольное образовательное учреждение </a:t>
            </a:r>
            <a:br>
              <a:rPr lang="ru-RU" sz="2400" i="1">
                <a:solidFill>
                  <a:srgbClr val="801900"/>
                </a:solidFill>
              </a:rPr>
            </a:br>
            <a:r>
              <a:rPr lang="ru-RU" sz="2400" i="1">
                <a:solidFill>
                  <a:srgbClr val="801900"/>
                </a:solidFill>
              </a:rPr>
              <a:t>«Детский сад №61»</a:t>
            </a:r>
            <a:br>
              <a:rPr lang="ru-RU" sz="2400" i="1">
                <a:solidFill>
                  <a:srgbClr val="801900"/>
                </a:solidFill>
              </a:rPr>
            </a:br>
            <a:r>
              <a:rPr lang="ru-RU" sz="2400" i="1">
                <a:solidFill>
                  <a:srgbClr val="801900"/>
                </a:solidFill>
              </a:rPr>
              <a:t>г.Ярославль, 2018 год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31800" y="1800225"/>
            <a:ext cx="9070975" cy="4989513"/>
          </a:xfrm>
          <a:prstGeom prst="rect">
            <a:avLst/>
          </a:prstGeom>
          <a:noFill/>
          <a:ln/>
        </p:spPr>
        <p:txBody>
          <a:bodyPr lIns="0" tIns="52920" rIns="0" bIns="0" anchor="ctr"/>
          <a:lstStyle/>
          <a:p>
            <a:pPr marL="0" indent="0" algn="ctr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ru-RU" sz="6000">
                <a:solidFill>
                  <a:srgbClr val="FF3300"/>
                </a:solidFill>
              </a:rPr>
              <a:t>«</a:t>
            </a:r>
            <a:r>
              <a:rPr lang="ru-RU" sz="6000">
                <a:solidFill>
                  <a:srgbClr val="CC0000"/>
                </a:solidFill>
              </a:rPr>
              <a:t>За</a:t>
            </a:r>
            <a:r>
              <a:rPr lang="ru-RU" sz="6000"/>
              <a:t> </a:t>
            </a:r>
            <a:r>
              <a:rPr lang="ru-RU" sz="6000">
                <a:solidFill>
                  <a:srgbClr val="FF9900"/>
                </a:solidFill>
              </a:rPr>
              <a:t>здо</a:t>
            </a:r>
            <a:r>
              <a:rPr lang="ru-RU" sz="6000">
                <a:solidFill>
                  <a:srgbClr val="FFFF00"/>
                </a:solidFill>
              </a:rPr>
              <a:t>ров</a:t>
            </a:r>
            <a:r>
              <a:rPr lang="ru-RU" sz="6000">
                <a:solidFill>
                  <a:srgbClr val="009900"/>
                </a:solidFill>
              </a:rPr>
              <a:t>ьем</a:t>
            </a:r>
            <a:r>
              <a:rPr lang="ru-RU" sz="6000"/>
              <a:t> </a:t>
            </a:r>
            <a:r>
              <a:rPr lang="ru-RU" sz="6000">
                <a:solidFill>
                  <a:srgbClr val="6699CC"/>
                </a:solidFill>
              </a:rPr>
              <a:t>— </a:t>
            </a:r>
          </a:p>
          <a:p>
            <a:pPr marL="0" indent="0" algn="ctr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ru-RU" sz="6000">
                <a:solidFill>
                  <a:srgbClr val="6699CC"/>
                </a:solidFill>
              </a:rPr>
              <a:t>в дет</a:t>
            </a:r>
            <a:r>
              <a:rPr lang="ru-RU" sz="6000">
                <a:solidFill>
                  <a:srgbClr val="0000FF"/>
                </a:solidFill>
              </a:rPr>
              <a:t>ский</a:t>
            </a:r>
            <a:r>
              <a:rPr lang="ru-RU" sz="6000"/>
              <a:t> </a:t>
            </a:r>
            <a:r>
              <a:rPr lang="ru-RU" sz="6000">
                <a:solidFill>
                  <a:srgbClr val="9933FF"/>
                </a:solidFill>
              </a:rPr>
              <a:t>сад!»</a:t>
            </a:r>
          </a:p>
          <a:p>
            <a:pPr marL="0" indent="0" algn="ctr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ru-RU"/>
          </a:p>
          <a:p>
            <a:pPr marL="0" indent="0" algn="ctr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ru-RU"/>
          </a:p>
          <a:p>
            <a:pPr marL="0" indent="0" algn="ctr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ru-RU" i="1">
                <a:solidFill>
                  <a:srgbClr val="801900"/>
                </a:solidFill>
              </a:rPr>
              <a:t>Презентация «недели здоровья» в первой младшей группе №1 «Вишенка».</a:t>
            </a:r>
          </a:p>
          <a:p>
            <a:pPr marL="0" indent="0" algn="ctr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endParaRPr lang="ru-RU">
              <a:solidFill>
                <a:srgbClr val="801900"/>
              </a:solidFill>
            </a:endParaRPr>
          </a:p>
          <a:p>
            <a:pPr marL="0" indent="0" algn="r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ru-RU" sz="2600" i="1">
                <a:solidFill>
                  <a:srgbClr val="801900"/>
                </a:solidFill>
              </a:rPr>
              <a:t>Подготовили: Матвеева С.Ф.</a:t>
            </a:r>
          </a:p>
          <a:p>
            <a:pPr marL="0" indent="0" algn="r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ru-RU" sz="2600" i="1">
                <a:solidFill>
                  <a:srgbClr val="801900"/>
                </a:solidFill>
              </a:rPr>
              <a:t>Бойкова Л.С</a:t>
            </a:r>
            <a:r>
              <a:rPr lang="ru-RU">
                <a:solidFill>
                  <a:srgbClr val="666633"/>
                </a:solidFill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r="8416"/>
          <a:stretch>
            <a:fillRect/>
          </a:stretch>
        </p:blipFill>
        <p:spPr bwMode="auto">
          <a:xfrm>
            <a:off x="4967288" y="0"/>
            <a:ext cx="4969568" cy="38877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304" y="4067869"/>
            <a:ext cx="4968552" cy="349180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768" y="4012308"/>
            <a:ext cx="4608512" cy="354736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768" y="0"/>
            <a:ext cx="4608264" cy="3832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215776" y="0"/>
            <a:ext cx="9577387" cy="12620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FF0000"/>
                </a:solidFill>
              </a:rPr>
              <a:t>Пятница «День Айболита!».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FF"/>
                </a:solidFill>
              </a:rPr>
              <a:t>Девиз: «Здоровье-это здорово!».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151438" y="1768475"/>
            <a:ext cx="4425950" cy="2379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151438" y="4375150"/>
            <a:ext cx="4425950" cy="2379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68" y="1115541"/>
            <a:ext cx="4176216" cy="37927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 l="2569"/>
          <a:stretch>
            <a:fillRect/>
          </a:stretch>
        </p:blipFill>
        <p:spPr bwMode="auto">
          <a:xfrm>
            <a:off x="4464248" y="4283893"/>
            <a:ext cx="5461742" cy="3075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4248" y="1115541"/>
            <a:ext cx="5505520" cy="295232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" name="Крест 9"/>
          <p:cNvSpPr/>
          <p:nvPr/>
        </p:nvSpPr>
        <p:spPr bwMode="auto">
          <a:xfrm>
            <a:off x="935856" y="5003973"/>
            <a:ext cx="2448272" cy="2376264"/>
          </a:xfrm>
          <a:prstGeom prst="pl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b="1" i="1" dirty="0" smtClean="0">
                <a:solidFill>
                  <a:schemeClr val="tx1"/>
                </a:solidFill>
              </a:rPr>
              <a:t>Встреча </a:t>
            </a:r>
            <a:r>
              <a:rPr lang="ru-RU" sz="1400" b="1" i="1" dirty="0">
                <a:solidFill>
                  <a:schemeClr val="tx1"/>
                </a:solidFill>
              </a:rPr>
              <a:t>с доктором </a:t>
            </a:r>
            <a:r>
              <a:rPr lang="ru-RU" sz="1400" b="1" i="1" dirty="0" smtClean="0">
                <a:solidFill>
                  <a:schemeClr val="tx1"/>
                </a:solidFill>
              </a:rPr>
              <a:t>Айболитом</a:t>
            </a: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320" y="3707829"/>
            <a:ext cx="4680520" cy="3728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776" y="107430"/>
            <a:ext cx="4320480" cy="340768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553" y="107429"/>
            <a:ext cx="5076287" cy="33929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776" y="3707829"/>
            <a:ext cx="4667019" cy="367240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-1588"/>
            <a:ext cx="9070975" cy="1870076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Наша главная задача —</a:t>
            </a:r>
            <a:br>
              <a:rPr lang="ru-RU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растить детей здоровыми и счастливыми !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768" y="2339677"/>
            <a:ext cx="4752082" cy="37800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312" y="2339677"/>
            <a:ext cx="4823518" cy="37800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151438" y="4375150"/>
            <a:ext cx="4425950" cy="2379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981075" y="4371975"/>
          <a:ext cx="14288" cy="2381250"/>
        </p:xfrm>
        <a:graphic>
          <a:graphicData uri="http://schemas.openxmlformats.org/presentationml/2006/ole">
            <p:oleObj spid="_x0000_s15365" r:id="rId6" imgW="0" imgH="158076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6" y="3923853"/>
            <a:ext cx="4751834" cy="34236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775" y="107429"/>
            <a:ext cx="4797866" cy="352839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328" y="3923853"/>
            <a:ext cx="4752528" cy="342864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776" y="107788"/>
            <a:ext cx="4752528" cy="35031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68" y="4139877"/>
            <a:ext cx="4680520" cy="320619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328" y="179437"/>
            <a:ext cx="4752528" cy="384866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8304" y="4139877"/>
            <a:ext cx="4967858" cy="325653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768" y="179437"/>
            <a:ext cx="4946958" cy="381578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328" y="107429"/>
            <a:ext cx="4781718" cy="41764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03238" y="4375150"/>
            <a:ext cx="4425950" cy="2379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768" y="107430"/>
            <a:ext cx="4896544" cy="417646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768" y="4383777"/>
            <a:ext cx="4896544" cy="317589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" name="Рисунок 8" descr="apbJ86Yend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4328" y="4355901"/>
            <a:ext cx="4775755" cy="32037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808" y="0"/>
            <a:ext cx="9070975" cy="1403573"/>
          </a:xfrm>
          <a:ln/>
        </p:spPr>
        <p:txBody>
          <a:bodyPr tIns="28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0000FF"/>
                </a:solidFill>
              </a:rPr>
              <a:t>"Самым главным условием здорового образа жизни ребёнка является забота любящих его родителей !!!".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68" y="1115541"/>
            <a:ext cx="4615448" cy="230425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6296" y="1115541"/>
            <a:ext cx="5005796" cy="317606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03238" y="4375150"/>
            <a:ext cx="4425950" cy="2379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 cstate="print"/>
          <a:srcRect l="19133" t="30557" r="36925" b="24261"/>
          <a:stretch>
            <a:fillRect/>
          </a:stretch>
        </p:blipFill>
        <p:spPr bwMode="auto">
          <a:xfrm>
            <a:off x="5112320" y="4242661"/>
            <a:ext cx="4032449" cy="331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 cstate="print"/>
          <a:srcRect t="6201" r="17077" b="8750"/>
          <a:stretch>
            <a:fillRect/>
          </a:stretch>
        </p:blipFill>
        <p:spPr bwMode="auto">
          <a:xfrm>
            <a:off x="143768" y="3419797"/>
            <a:ext cx="4608512" cy="39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0000"/>
                </a:solidFill>
              </a:rPr>
              <a:t>Выставка семейного рисунка </a:t>
            </a:r>
            <a:r>
              <a:rPr lang="ru-RU"/>
              <a:t/>
            </a:r>
            <a:br>
              <a:rPr lang="ru-RU"/>
            </a:br>
            <a:r>
              <a:rPr lang="ru-RU">
                <a:solidFill>
                  <a:srgbClr val="0000FF"/>
                </a:solidFill>
              </a:rPr>
              <a:t>«Здоровье — наш лучший друг!».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03238" y="1768475"/>
            <a:ext cx="4425950" cy="2379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151438" y="1768475"/>
            <a:ext cx="4425950" cy="2379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151438" y="4375150"/>
            <a:ext cx="4425950" cy="2379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03238" y="4375150"/>
            <a:ext cx="4425950" cy="2379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28788"/>
            <a:ext cx="10079038" cy="5832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223500" cy="77041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163513"/>
            <a:ext cx="9070975" cy="1240060"/>
          </a:xfrm>
          <a:ln/>
        </p:spPr>
        <p:txBody>
          <a:bodyPr tIns="388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 smtClean="0">
                <a:solidFill>
                  <a:srgbClr val="FF0000"/>
                </a:solidFill>
              </a:rPr>
              <a:t>Понедельник «День чистоты!».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0000CC"/>
                </a:solidFill>
              </a:rPr>
              <a:t>Девиз: «Здоровье-это соблюдение правил гигиены!».</a:t>
            </a:r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882" y="1475581"/>
            <a:ext cx="4824536" cy="271380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320" y="1475581"/>
            <a:ext cx="4664633" cy="273630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882" y="4355901"/>
            <a:ext cx="4824536" cy="291574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" name="Выноска-облако 8"/>
          <p:cNvSpPr/>
          <p:nvPr/>
        </p:nvSpPr>
        <p:spPr bwMode="auto">
          <a:xfrm>
            <a:off x="5040312" y="4283893"/>
            <a:ext cx="4680273" cy="230425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«Купаем куклу Катю». </a:t>
            </a:r>
            <a:endParaRPr lang="ru-RU" sz="1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92" y="1547589"/>
            <a:ext cx="4896867" cy="34591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8344" y="1547589"/>
            <a:ext cx="4535488" cy="345638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151438" y="4375150"/>
            <a:ext cx="4425950" cy="2379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03238" y="4375150"/>
            <a:ext cx="4425950" cy="2379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FF0000"/>
                </a:solidFill>
              </a:rPr>
              <a:t>Понедельник «День чистоты!».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 bwMode="auto">
          <a:xfrm>
            <a:off x="5256336" y="5147989"/>
            <a:ext cx="4176464" cy="158417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Провели «минутку безопасности» по теме «Хорошо-плохо» из раздела «здоровье».</a:t>
            </a:r>
          </a:p>
        </p:txBody>
      </p:sp>
      <p:sp>
        <p:nvSpPr>
          <p:cNvPr id="15" name="Выноска-облако 14"/>
          <p:cNvSpPr/>
          <p:nvPr/>
        </p:nvSpPr>
        <p:spPr bwMode="auto">
          <a:xfrm>
            <a:off x="287784" y="5147989"/>
            <a:ext cx="4176464" cy="158417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>Смотрели мультфильм «</a:t>
            </a:r>
            <a:r>
              <a:rPr lang="ru-RU" sz="1600" dirty="0" err="1" smtClean="0">
                <a:solidFill>
                  <a:schemeClr val="tx1"/>
                </a:solidFill>
              </a:rPr>
              <a:t>Мойдодыр</a:t>
            </a:r>
            <a:r>
              <a:rPr lang="ru-RU" sz="1600" dirty="0" smtClean="0">
                <a:solidFill>
                  <a:schemeClr val="tx1"/>
                </a:solidFill>
              </a:rPr>
              <a:t>», почитали с детьми </a:t>
            </a:r>
            <a:r>
              <a:rPr lang="ru-RU" sz="1600" dirty="0" err="1" smtClean="0">
                <a:solidFill>
                  <a:schemeClr val="tx1"/>
                </a:solidFill>
              </a:rPr>
              <a:t>А.Барто</a:t>
            </a:r>
            <a:r>
              <a:rPr lang="ru-RU" sz="1600" dirty="0" smtClean="0">
                <a:solidFill>
                  <a:schemeClr val="tx1"/>
                </a:solidFill>
              </a:rPr>
              <a:t> «Девочка чумазая».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215776" y="0"/>
            <a:ext cx="9649072" cy="1252190"/>
          </a:xfrm>
          <a:ln/>
        </p:spPr>
        <p:txBody>
          <a:bodyPr tIns="388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FF0000"/>
                </a:solidFill>
              </a:rPr>
              <a:t>Вторник «День полезных продуктов».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>
                <a:solidFill>
                  <a:srgbClr val="0000CC"/>
                </a:solidFill>
              </a:rPr>
              <a:t>Девиз: «Здоровье-это правильное питание!»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68" y="1331565"/>
            <a:ext cx="4536504" cy="302433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768" y="4499917"/>
            <a:ext cx="4536504" cy="28590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0312" y="1331565"/>
            <a:ext cx="4464050" cy="30241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" name="Выноска-облако 8"/>
          <p:cNvSpPr/>
          <p:nvPr/>
        </p:nvSpPr>
        <p:spPr bwMode="auto">
          <a:xfrm>
            <a:off x="5112320" y="4571925"/>
            <a:ext cx="4176464" cy="158417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endParaRPr lang="ru-RU" sz="1600">
              <a:solidFill>
                <a:schemeClr val="tx1"/>
              </a:solidFill>
            </a:endParaRPr>
          </a:p>
          <a:p>
            <a:pPr algn="ctr"/>
            <a:r>
              <a:rPr lang="ru-RU" sz="1600" smtClean="0">
                <a:solidFill>
                  <a:schemeClr val="tx1"/>
                </a:solidFill>
              </a:rPr>
              <a:t>«</a:t>
            </a:r>
            <a:r>
              <a:rPr lang="ru-RU" sz="1600" dirty="0" smtClean="0">
                <a:solidFill>
                  <a:schemeClr val="tx1"/>
                </a:solidFill>
              </a:rPr>
              <a:t>Сажаем лучок», 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95850" cy="37433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3337" y="0"/>
            <a:ext cx="4967288" cy="3816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3337" y="3887788"/>
            <a:ext cx="4967288" cy="36718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87788"/>
            <a:ext cx="4895850" cy="36718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" name="Выноска-облако 8"/>
          <p:cNvSpPr/>
          <p:nvPr/>
        </p:nvSpPr>
        <p:spPr bwMode="auto">
          <a:xfrm>
            <a:off x="2520032" y="2987749"/>
            <a:ext cx="4176464" cy="172819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>
                <a:solidFill>
                  <a:schemeClr val="tx1"/>
                </a:solidFill>
              </a:rPr>
              <a:t>Закрепили новые знания в ходе аппликации «Лучок»</a:t>
            </a:r>
          </a:p>
          <a:p>
            <a:endParaRPr lang="ru-RU" sz="1600" dirty="0" smtClean="0">
              <a:solidFill>
                <a:schemeClr val="tx1"/>
              </a:solidFill>
            </a:endParaRPr>
          </a:p>
          <a:p>
            <a:r>
              <a:rPr lang="ru-RU" sz="1600" dirty="0" smtClean="0"/>
              <a:t>«</a:t>
            </a:r>
            <a:r>
              <a:rPr lang="ru-RU" sz="1600" dirty="0"/>
              <a:t>Морковка для зайчика».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88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>
                <a:solidFill>
                  <a:srgbClr val="FF0000"/>
                </a:solidFill>
              </a:rPr>
              <a:t>Среда «День мячика!».</a:t>
            </a:r>
            <a:r>
              <a:rPr lang="ru-RU"/>
              <a:t/>
            </a:r>
            <a:br>
              <a:rPr lang="ru-RU"/>
            </a:br>
            <a:r>
              <a:rPr lang="ru-RU" sz="3200">
                <a:solidFill>
                  <a:srgbClr val="0000CC"/>
                </a:solidFill>
              </a:rPr>
              <a:t>Девиз: «Здоровье-это активный образ жизни!».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87875"/>
            <a:ext cx="4967288" cy="2971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750" y="4548188"/>
            <a:ext cx="4967288" cy="3013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63688"/>
            <a:ext cx="4967288" cy="2989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1750" y="1538288"/>
            <a:ext cx="4968875" cy="29829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775" y="0"/>
            <a:ext cx="4895850" cy="37798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213" y="3959225"/>
            <a:ext cx="4824412" cy="3600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59225"/>
            <a:ext cx="5040313" cy="36004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040313" cy="3816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79375"/>
            <a:ext cx="9574213" cy="1706563"/>
          </a:xfrm>
          <a:ln/>
        </p:spPr>
        <p:txBody>
          <a:bodyPr tIns="388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FF0000"/>
                </a:solidFill>
              </a:rPr>
              <a:t>Четверг «День </a:t>
            </a:r>
            <a:r>
              <a:rPr lang="ru-RU" sz="2800" dirty="0" smtClean="0">
                <a:solidFill>
                  <a:srgbClr val="FF0000"/>
                </a:solidFill>
              </a:rPr>
              <a:t>хорошего настроения</a:t>
            </a:r>
            <a:r>
              <a:rPr lang="ru-RU" sz="2800" dirty="0">
                <a:solidFill>
                  <a:srgbClr val="FF0000"/>
                </a:solidFill>
              </a:rPr>
              <a:t>!».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FF"/>
                </a:solidFill>
              </a:rPr>
              <a:t>Девиз: «Здоровье-это хорошее настроение!»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768" y="1691605"/>
            <a:ext cx="4930775" cy="4248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00" y="1619597"/>
            <a:ext cx="3960193" cy="484494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" name="Выноска-облако 8"/>
          <p:cNvSpPr/>
          <p:nvPr/>
        </p:nvSpPr>
        <p:spPr bwMode="auto">
          <a:xfrm>
            <a:off x="431800" y="6084093"/>
            <a:ext cx="4752528" cy="122413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400" dirty="0" smtClean="0">
                <a:solidFill>
                  <a:schemeClr val="tx1"/>
                </a:solidFill>
              </a:rPr>
              <a:t>Тематическая беседа о зиме и о зимних развлечениях на улице.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Экспериментировали с водой.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Microsoft YaHei"/>
      </a:majorFont>
      <a:minorFont>
        <a:latin typeface="Arial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177</Words>
  <Application>Microsoft Office PowerPoint</Application>
  <PresentationFormat>Произвольный</PresentationFormat>
  <Paragraphs>54</Paragraphs>
  <Slides>19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Муниципальное дошкольное образовательное учреждение  «Детский сад №61» г.Ярославль, 2018 год</vt:lpstr>
      <vt:lpstr>Слайд 2</vt:lpstr>
      <vt:lpstr>Понедельник «День чистоты!». Девиз: «Здоровье-это соблюдение правил гигиены!».</vt:lpstr>
      <vt:lpstr>Понедельник «День чистоты!». </vt:lpstr>
      <vt:lpstr>Вторник «День полезных продуктов».  Девиз: «Здоровье-это правильное питание!»</vt:lpstr>
      <vt:lpstr>Слайд 6</vt:lpstr>
      <vt:lpstr>Среда «День мячика!». Девиз: «Здоровье-это активный образ жизни!».</vt:lpstr>
      <vt:lpstr>Слайд 8</vt:lpstr>
      <vt:lpstr>Четверг «День хорошего настроения!». Девиз: «Здоровье-это хорошее настроение!»</vt:lpstr>
      <vt:lpstr>Слайд 10</vt:lpstr>
      <vt:lpstr>Пятница «День Айболита!». Девиз: «Здоровье-это здорово!».</vt:lpstr>
      <vt:lpstr>Слайд 12</vt:lpstr>
      <vt:lpstr>Наша главная задача —  растить детей здоровыми и счастливыми !</vt:lpstr>
      <vt:lpstr>Слайд 14</vt:lpstr>
      <vt:lpstr>Слайд 15</vt:lpstr>
      <vt:lpstr>Слайд 16</vt:lpstr>
      <vt:lpstr>"Самым главным условием здорового образа жизни ребёнка является забота любящих его родителей !!!".  </vt:lpstr>
      <vt:lpstr>Выставка семейного рисунка  «Здоровье — наш лучший друг!».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 «Детский сад №61» г.Ярославль, 2018 год</dc:title>
  <dc:creator>ммм ммм</dc:creator>
  <cp:lastModifiedBy>mio</cp:lastModifiedBy>
  <cp:revision>15</cp:revision>
  <cp:lastPrinted>1601-01-01T00:00:00Z</cp:lastPrinted>
  <dcterms:created xsi:type="dcterms:W3CDTF">2018-01-20T13:42:28Z</dcterms:created>
  <dcterms:modified xsi:type="dcterms:W3CDTF">2018-02-06T19:23:44Z</dcterms:modified>
</cp:coreProperties>
</file>