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70" r:id="rId14"/>
    <p:sldId id="273" r:id="rId15"/>
    <p:sldId id="276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87" r:id="rId24"/>
    <p:sldId id="290" r:id="rId25"/>
    <p:sldId id="289" r:id="rId26"/>
    <p:sldId id="291" r:id="rId27"/>
    <p:sldId id="293" r:id="rId28"/>
    <p:sldId id="294" r:id="rId29"/>
    <p:sldId id="306" r:id="rId30"/>
    <p:sldId id="296" r:id="rId31"/>
    <p:sldId id="297" r:id="rId32"/>
    <p:sldId id="298" r:id="rId33"/>
    <p:sldId id="300" r:id="rId34"/>
    <p:sldId id="301" r:id="rId35"/>
    <p:sldId id="302" r:id="rId36"/>
    <p:sldId id="303" r:id="rId37"/>
    <p:sldId id="305" r:id="rId38"/>
    <p:sldId id="30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12858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МДОУ ДЕТСКИЙ САД № 61</a:t>
            </a:r>
            <a:br>
              <a:rPr lang="ru-RU" dirty="0" smtClean="0"/>
            </a:br>
            <a:r>
              <a:rPr lang="ru-RU" dirty="0" smtClean="0"/>
              <a:t>ГРУППА №10 « НЕЗАБУДКА»</a:t>
            </a:r>
            <a:br>
              <a:rPr lang="ru-RU" dirty="0" smtClean="0"/>
            </a:br>
            <a:r>
              <a:rPr lang="ru-RU" dirty="0" smtClean="0"/>
              <a:t>Воспитатели: </a:t>
            </a:r>
            <a:r>
              <a:rPr lang="ru-RU" dirty="0" err="1" smtClean="0"/>
              <a:t>Цыгулева</a:t>
            </a:r>
            <a:r>
              <a:rPr lang="ru-RU" dirty="0" smtClean="0"/>
              <a:t> Г.А.</a:t>
            </a:r>
            <a:br>
              <a:rPr lang="ru-RU" dirty="0" smtClean="0"/>
            </a:br>
            <a:r>
              <a:rPr lang="ru-RU" dirty="0" smtClean="0"/>
              <a:t>                      </a:t>
            </a:r>
            <a:r>
              <a:rPr lang="ru-RU" dirty="0" err="1" smtClean="0"/>
              <a:t>Аляпкина</a:t>
            </a:r>
            <a:r>
              <a:rPr lang="ru-RU" dirty="0" smtClean="0"/>
              <a:t> Р.В.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85786" y="4214818"/>
            <a:ext cx="7786742" cy="1423982"/>
          </a:xfrm>
          <a:solidFill>
            <a:schemeClr val="bg2"/>
          </a:solidFill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Наш девиз - Чтобы сильным стать и ловким 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sz="2800" dirty="0" smtClean="0">
                <a:solidFill>
                  <a:schemeClr val="tx1"/>
                </a:solidFill>
              </a:rPr>
              <a:t>приступаем к тренировке.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Неделя здоровья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Передай мяч</a:t>
            </a:r>
            <a:endParaRPr lang="ru-RU" dirty="0"/>
          </a:p>
        </p:txBody>
      </p:sp>
      <p:pic>
        <p:nvPicPr>
          <p:cNvPr id="4098" name="Picture 2" descr="D:\Documents and Settings\Катя\Рабочий стол\презент\SAM_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Передай мяч</a:t>
            </a:r>
            <a:endParaRPr lang="ru-RU" dirty="0"/>
          </a:p>
        </p:txBody>
      </p:sp>
      <p:pic>
        <p:nvPicPr>
          <p:cNvPr id="5122" name="Picture 2" descr="D:\Documents and Settings\Катя\Рабочий стол\презент\SAM_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Метание в цель</a:t>
            </a:r>
            <a:endParaRPr lang="ru-RU" dirty="0"/>
          </a:p>
        </p:txBody>
      </p:sp>
      <p:pic>
        <p:nvPicPr>
          <p:cNvPr id="6146" name="Picture 2" descr="D:\Documents and Settings\Катя\Рабочий стол\презент\SAM_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Раз, два ,три в цель попади!</a:t>
            </a:r>
            <a:endParaRPr lang="ru-RU" dirty="0"/>
          </a:p>
        </p:txBody>
      </p:sp>
      <p:pic>
        <p:nvPicPr>
          <p:cNvPr id="8194" name="Picture 2" descr="D:\Documents and Settings\Катя\Рабочий стол\презент\SAM_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Подвижная игра « Елочки и Лесовик»</a:t>
            </a:r>
            <a:endParaRPr lang="ru-RU" sz="3600" dirty="0"/>
          </a:p>
        </p:txBody>
      </p:sp>
      <p:pic>
        <p:nvPicPr>
          <p:cNvPr id="11266" name="Picture 2" descr="D:\Documents and Settings\Катя\Рабочий стол\презент\SAM_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Ходьба по узкой тропинке</a:t>
            </a:r>
            <a:endParaRPr lang="ru-RU" dirty="0"/>
          </a:p>
        </p:txBody>
      </p:sp>
      <p:pic>
        <p:nvPicPr>
          <p:cNvPr id="14338" name="Picture 2" descr="D:\Documents and Settings\Катя\Рабочий стол\презент\SAM_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Катание с горки </a:t>
            </a:r>
            <a:endParaRPr lang="ru-RU" dirty="0"/>
          </a:p>
        </p:txBody>
      </p:sp>
      <p:pic>
        <p:nvPicPr>
          <p:cNvPr id="2050" name="Picture 2" descr="D:\Documents and Settings\Катя\Рабочий стол\отчет\SAM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Катание с горки на ледянках</a:t>
            </a:r>
            <a:endParaRPr lang="ru-RU" dirty="0"/>
          </a:p>
        </p:txBody>
      </p:sp>
      <p:pic>
        <p:nvPicPr>
          <p:cNvPr id="3074" name="Picture 2" descr="D:\Documents and Settings\Катя\Рабочий стол\отчет\SAM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Documents and Settings\Катя\Рабочий стол\отчет\SAM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75853"/>
            <a:ext cx="8091743" cy="5361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Documents and Settings\Катя\Рабочий стол\отчет\SAM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344816" cy="5721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Ходьба</a:t>
            </a:r>
            <a:endParaRPr lang="ru-RU" dirty="0"/>
          </a:p>
        </p:txBody>
      </p:sp>
      <p:pic>
        <p:nvPicPr>
          <p:cNvPr id="1026" name="Picture 2" descr="D:\Documents and Settings\Катя\Рабочий стол\презент\SAM_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Наводим порядок на участке</a:t>
            </a:r>
            <a:endParaRPr lang="ru-RU" dirty="0"/>
          </a:p>
        </p:txBody>
      </p:sp>
      <p:pic>
        <p:nvPicPr>
          <p:cNvPr id="7170" name="Picture 2" descr="D:\Documents and Settings\Катя\Рабочий стол\отчет\SAM_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D:\Documents and Settings\Катя\Рабочий стол\отчет\SAM_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70485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помощницы</a:t>
            </a:r>
            <a:endParaRPr lang="ru-RU" dirty="0"/>
          </a:p>
        </p:txBody>
      </p:sp>
      <p:pic>
        <p:nvPicPr>
          <p:cNvPr id="9218" name="Picture 2" descr="D:\Documents and Settings\Катя\Рабочий стол\отчет\SAM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D:\Documents and Settings\Катя\Рабочий стол\отчет\SAM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244622" cy="5433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Лепка</a:t>
            </a:r>
            <a:r>
              <a:rPr lang="ru-RU" dirty="0" smtClean="0"/>
              <a:t> </a:t>
            </a:r>
            <a:r>
              <a:rPr lang="ru-RU" sz="3600" dirty="0" smtClean="0"/>
              <a:t>Тема</a:t>
            </a:r>
            <a:r>
              <a:rPr lang="ru-RU" dirty="0" smtClean="0"/>
              <a:t>: </a:t>
            </a:r>
            <a:r>
              <a:rPr lang="ru-RU" sz="3600" dirty="0" smtClean="0"/>
              <a:t>Овощи и фрукты для попугая Кеши</a:t>
            </a:r>
            <a:endParaRPr lang="ru-RU" sz="3600" dirty="0"/>
          </a:p>
        </p:txBody>
      </p:sp>
      <p:pic>
        <p:nvPicPr>
          <p:cNvPr id="12291" name="Picture 3" descr="D:\Documents and Settings\Катя\Рабочий стол\отчет\SAM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Documents and Settings\Катя\Рабочий стол\отчет\SAM_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620688"/>
            <a:ext cx="7392821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Овощи и фрукты главные продукты</a:t>
            </a:r>
            <a:endParaRPr lang="ru-RU" dirty="0"/>
          </a:p>
        </p:txBody>
      </p:sp>
      <p:pic>
        <p:nvPicPr>
          <p:cNvPr id="14338" name="Picture 2" descr="D:\Documents and Settings\Катя\Рабочий стол\отчет\SAM_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D:\Documents and Settings\Катя\Рабочий стол\отчет\SAM_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611689" cy="5433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Беседа </a:t>
            </a:r>
            <a:r>
              <a:rPr lang="ru-RU" sz="4000" dirty="0" smtClean="0"/>
              <a:t>на </a:t>
            </a:r>
            <a:r>
              <a:rPr lang="ru-RU" sz="4000" dirty="0" smtClean="0"/>
              <a:t> </a:t>
            </a:r>
            <a:r>
              <a:rPr lang="ru-RU" sz="4000" dirty="0" smtClean="0"/>
              <a:t>т</a:t>
            </a:r>
            <a:r>
              <a:rPr lang="ru-RU" sz="4000" dirty="0" smtClean="0"/>
              <a:t>ему</a:t>
            </a:r>
            <a:r>
              <a:rPr lang="ru-RU" dirty="0" smtClean="0"/>
              <a:t>: «</a:t>
            </a:r>
            <a:r>
              <a:rPr lang="ru-RU" sz="3600" dirty="0" smtClean="0"/>
              <a:t>Зимние </a:t>
            </a:r>
            <a:r>
              <a:rPr lang="ru-RU" sz="3600" dirty="0" smtClean="0"/>
              <a:t>виды </a:t>
            </a:r>
            <a:r>
              <a:rPr lang="ru-RU" sz="3600" dirty="0" smtClean="0"/>
              <a:t>спорта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17410" name="Picture 2" descr="D:\Documents and Settings\Катя\Рабочий стол\отчет\SAM_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Documents and Settings\Катя\Рабочий стол\отчет\SAM_4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532654" cy="5649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Руки выше, шире плечи , раз, два , три дыши ровней. От зарядки станешь крепче, станешь крепче и сильней!</a:t>
            </a:r>
            <a:endParaRPr lang="ru-RU" sz="2400" dirty="0"/>
          </a:p>
        </p:txBody>
      </p:sp>
      <p:pic>
        <p:nvPicPr>
          <p:cNvPr id="1026" name="Picture 2" descr="D:\Documents and Settings\Катя\Рабочий стол\презент\SAM_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 «Изобрази вид спорта»</a:t>
            </a:r>
            <a:endParaRPr lang="ru-RU" dirty="0"/>
          </a:p>
        </p:txBody>
      </p:sp>
      <p:pic>
        <p:nvPicPr>
          <p:cNvPr id="19458" name="Picture 2" descr="D:\Documents and Settings\Катя\Рабочий стол\отчет\SAM_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D:\Documents and Settings\Катя\Рабочий стол\отчет\SAM_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728" y="764704"/>
            <a:ext cx="7515679" cy="5361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D:\Documents and Settings\Катя\Рабочий стол\отчет\SAM_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148612" cy="5361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«Угадай </a:t>
            </a:r>
            <a:r>
              <a:rPr lang="ru-RU" dirty="0" smtClean="0"/>
              <a:t>вид </a:t>
            </a:r>
            <a:r>
              <a:rPr lang="ru-RU" dirty="0" smtClean="0"/>
              <a:t>спорта»</a:t>
            </a:r>
            <a:endParaRPr lang="ru-RU" dirty="0"/>
          </a:p>
        </p:txBody>
      </p:sp>
      <p:pic>
        <p:nvPicPr>
          <p:cNvPr id="23554" name="Picture 2" descr="D:\Documents and Settings\Катя\Рабочий стол\отчет\SAM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D:\Documents and Settings\Катя\Рабочий стол\отчет\SAM_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7244622" cy="5433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D:\Documents and Settings\Катя\Рабочий стол\отчет\SAM_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340633" cy="5505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« Витамины»</a:t>
            </a:r>
            <a:endParaRPr lang="ru-RU" dirty="0"/>
          </a:p>
        </p:txBody>
      </p:sp>
      <p:pic>
        <p:nvPicPr>
          <p:cNvPr id="26626" name="Picture 2" descr="D:\Documents and Settings\Катя\Рабочий стол\отчет\SAM_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D:\Documents and Settings\Катя\Рабочий стол\отчет\SAM_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244622" cy="5433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спортсмены!</a:t>
            </a:r>
            <a:endParaRPr lang="ru-RU" dirty="0"/>
          </a:p>
        </p:txBody>
      </p:sp>
      <p:pic>
        <p:nvPicPr>
          <p:cNvPr id="1026" name="Picture 2" descr="D:\Documents and Settings\Катя\Рабочий стол\SAM_4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771" y="1268760"/>
            <a:ext cx="6476537" cy="4857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</a:t>
            </a:r>
            <a:endParaRPr lang="ru-RU" dirty="0"/>
          </a:p>
        </p:txBody>
      </p:sp>
      <p:pic>
        <p:nvPicPr>
          <p:cNvPr id="2050" name="Picture 2" descr="D:\Documents and Settings\Катя\Рабочий стол\презент\SAM_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прыжки</a:t>
            </a:r>
            <a:endParaRPr lang="ru-RU" dirty="0"/>
          </a:p>
        </p:txBody>
      </p:sp>
      <p:pic>
        <p:nvPicPr>
          <p:cNvPr id="3074" name="Picture 2" descr="D:\Documents and Settings\Катя\Рабочий стол\презент\SAM_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Ходьба руки вверх</a:t>
            </a:r>
            <a:endParaRPr lang="ru-RU" dirty="0"/>
          </a:p>
        </p:txBody>
      </p:sp>
      <p:pic>
        <p:nvPicPr>
          <p:cNvPr id="4098" name="Picture 2" descr="D:\Documents and Settings\Катя\Рабочий стол\презент\SAM_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Бег</a:t>
            </a:r>
            <a:endParaRPr lang="ru-RU" dirty="0"/>
          </a:p>
        </p:txBody>
      </p:sp>
      <p:pic>
        <p:nvPicPr>
          <p:cNvPr id="1026" name="Picture 2" descr="D:\Documents and Settings\Катя\Рабочий стол\презент\SAM_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Ходьба змейкой</a:t>
            </a:r>
            <a:endParaRPr lang="ru-RU" dirty="0"/>
          </a:p>
        </p:txBody>
      </p:sp>
      <p:pic>
        <p:nvPicPr>
          <p:cNvPr id="2050" name="Picture 2" descr="D:\Documents and Settings\Катя\Рабочий стол\презент\SAM_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Ходьба змейкой</a:t>
            </a:r>
            <a:endParaRPr lang="ru-RU" dirty="0"/>
          </a:p>
        </p:txBody>
      </p:sp>
      <p:pic>
        <p:nvPicPr>
          <p:cNvPr id="3074" name="Picture 2" descr="D:\Documents and Settings\Катя\Рабочий стол\презент\SAM_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133</Words>
  <Application>Microsoft Office PowerPoint</Application>
  <PresentationFormat>Экран (4:3)</PresentationFormat>
  <Paragraphs>28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  МДОУ ДЕТСКИЙ САД № 61 ГРУППА №10 « НЕЗАБУДКА» Воспитатели: Цыгулева Г.А.                       Аляпкина Р.В.</vt:lpstr>
      <vt:lpstr>Ходьба</vt:lpstr>
      <vt:lpstr>Руки выше, шире плечи , раз, два , три дыши ровней. От зарядки станешь крепче, станешь крепче и сильней!</vt:lpstr>
      <vt:lpstr>упражнение</vt:lpstr>
      <vt:lpstr>прыжки</vt:lpstr>
      <vt:lpstr>Ходьба руки вверх</vt:lpstr>
      <vt:lpstr>Бег</vt:lpstr>
      <vt:lpstr>Ходьба змейкой</vt:lpstr>
      <vt:lpstr>Ходьба змейкой</vt:lpstr>
      <vt:lpstr>Передай мяч</vt:lpstr>
      <vt:lpstr>Передай мяч</vt:lpstr>
      <vt:lpstr>Метание в цель</vt:lpstr>
      <vt:lpstr>Раз, два ,три в цель попади!</vt:lpstr>
      <vt:lpstr>Подвижная игра « Елочки и Лесовик»</vt:lpstr>
      <vt:lpstr>Ходьба по узкой тропинке</vt:lpstr>
      <vt:lpstr>Катание с горки </vt:lpstr>
      <vt:lpstr>Катание с горки на ледянках</vt:lpstr>
      <vt:lpstr>Презентация PowerPoint</vt:lpstr>
      <vt:lpstr>Презентация PowerPoint</vt:lpstr>
      <vt:lpstr>Наводим порядок на участке</vt:lpstr>
      <vt:lpstr>Презентация PowerPoint</vt:lpstr>
      <vt:lpstr>Наши помощницы</vt:lpstr>
      <vt:lpstr>Презентация PowerPoint</vt:lpstr>
      <vt:lpstr>Лепка Тема: Овощи и фрукты для попугая Кеши</vt:lpstr>
      <vt:lpstr>Презентация PowerPoint</vt:lpstr>
      <vt:lpstr>Овощи и фрукты главные продукты</vt:lpstr>
      <vt:lpstr>Презентация PowerPoint</vt:lpstr>
      <vt:lpstr>Беседа на  тему: «Зимние виды спорта»</vt:lpstr>
      <vt:lpstr>Презентация PowerPoint</vt:lpstr>
      <vt:lpstr>Игра  «Изобрази вид спорта»</vt:lpstr>
      <vt:lpstr>Презентация PowerPoint</vt:lpstr>
      <vt:lpstr>Презентация PowerPoint</vt:lpstr>
      <vt:lpstr>Игра «Угадай вид спорта»</vt:lpstr>
      <vt:lpstr>Презентация PowerPoint</vt:lpstr>
      <vt:lpstr>Презентация PowerPoint</vt:lpstr>
      <vt:lpstr>Рисование « Витамины»</vt:lpstr>
      <vt:lpstr>Презентация PowerPoint</vt:lpstr>
      <vt:lpstr>Мы спортсмены!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№10 « НЕЗАБУДКА»</dc:title>
  <cp:lastModifiedBy>RePack by Diakov</cp:lastModifiedBy>
  <cp:revision>68</cp:revision>
  <dcterms:modified xsi:type="dcterms:W3CDTF">2018-02-14T03:57:21Z</dcterms:modified>
</cp:coreProperties>
</file>