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81" r:id="rId4"/>
    <p:sldId id="279" r:id="rId5"/>
    <p:sldId id="260" r:id="rId6"/>
    <p:sldId id="280" r:id="rId7"/>
    <p:sldId id="261" r:id="rId8"/>
    <p:sldId id="262" r:id="rId9"/>
    <p:sldId id="270" r:id="rId10"/>
    <p:sldId id="273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5" r:id="rId19"/>
    <p:sldId id="276" r:id="rId20"/>
    <p:sldId id="278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1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346166"/>
            <a:ext cx="7175351" cy="1793167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6000" dirty="0" smtClean="0">
                <a:solidFill>
                  <a:schemeClr val="tx1"/>
                </a:solidFill>
              </a:rPr>
              <a:t>«Если хочешь быть здоров»</a:t>
            </a:r>
            <a:endParaRPr lang="ru-RU" sz="60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58642" y="3556001"/>
            <a:ext cx="3713757" cy="147320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tx1"/>
                </a:solidFill>
              </a:rPr>
              <a:t>Группа №12</a:t>
            </a:r>
          </a:p>
          <a:p>
            <a:r>
              <a:rPr lang="ru-RU" sz="2800" b="1" i="1" dirty="0" smtClean="0">
                <a:solidFill>
                  <a:schemeClr val="tx1"/>
                </a:solidFill>
              </a:rPr>
              <a:t>Воспитатель: Андронова Н.Ф. 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396044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Detskie_pesni_o_sporte_-_Vse_vokrug_starayutsya_(iPleer.f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9005" y="61317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761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6"/>
    </mc:Choice>
    <mc:Fallback xmlns="">
      <p:transition spd="slow" advTm="7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Подвижная игра «Деревья»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218" name="Picture 2" descr="C:\Users\1003753\Desktop\Неделя Здоровья\qlgNxggbcA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524328" cy="547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703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8"/>
    </mc:Choice>
    <mc:Fallback xmlns="">
      <p:transition spd="slow" advTm="4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Малоподвижная игра «Мороз»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Users\1003753\Desktop\Неделя Здоровья\3_DYtREefK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1268760"/>
            <a:ext cx="8712969" cy="55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258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9"/>
    </mc:Choice>
    <mc:Fallback xmlns="">
      <p:transition spd="slow" advTm="4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Подвижная игра «Кот и воробушки»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218" name="Picture 2" descr="C:\Users\1003753\Desktop\Неделя Здоровья\3PzUiLcf-6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8208912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37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0"/>
    </mc:Choice>
    <mc:Fallback xmlns="">
      <p:transition spd="slow" advTm="4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Подвижная игра «Хитрая лиса»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42" name="Picture 2" descr="C:\Users\1003753\Desktop\Неделя Здоровья\58iudWxJf2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28092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760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6"/>
    </mc:Choice>
    <mc:Fallback xmlns="">
      <p:transition spd="slow" advTm="5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</a:t>
            </a:r>
            <a:r>
              <a:rPr lang="ru-RU" dirty="0" smtClean="0">
                <a:solidFill>
                  <a:schemeClr val="tx1"/>
                </a:solidFill>
              </a:rPr>
              <a:t>одвижная игра «Ёжики»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266" name="Picture 2" descr="C:\Users\1003753\Desktop\Неделя Здоровья\c7WgoHjieW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38502"/>
            <a:ext cx="7272808" cy="551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68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7"/>
    </mc:Choice>
    <mc:Fallback xmlns="">
      <p:transition spd="slow" advTm="4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Подвижная игра «Снежинки и ветер»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290" name="Picture 2" descr="C:\Users\1003753\Desktop\Неделя Здоровья\ip-kfcKk2Y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75" y="1545748"/>
            <a:ext cx="8322773" cy="531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38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8"/>
    </mc:Choice>
    <mc:Fallback xmlns="">
      <p:transition spd="slow" advTm="4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Малоподвижная игра «Пузырь»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314" name="Picture 2" descr="C:\Users\1003753\Desktop\Неделя Здоровья\m7LnWT2UcG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8064896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933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0"/>
    </mc:Choice>
    <mc:Fallback xmlns="">
      <p:transition spd="slow" advTm="5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Подвижная игра «Курочка-хохлатка»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1003753\Desktop\Неделя Здоровья\mpZyosG12J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4976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597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3"/>
    </mc:Choice>
    <mc:Fallback xmlns="">
      <p:transition spd="slow" advTm="4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Подвижная игра «Воробушки и автомобиль»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1003753\Desktop\Неделя Здоровья\_wXfB8FEK2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496944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022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2"/>
    </mc:Choice>
    <mc:Fallback xmlns="">
      <p:transition spd="slow" advTm="5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Малоподвижная игра «Снежная фигура»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81102"/>
            <a:ext cx="7920880" cy="506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353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9"/>
    </mc:Choice>
    <mc:Fallback xmlns="">
      <p:transition spd="slow" advTm="5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Упражнения на «</a:t>
            </a:r>
            <a:r>
              <a:rPr lang="ru-RU" smtClean="0">
                <a:solidFill>
                  <a:schemeClr val="tx1"/>
                </a:solidFill>
              </a:rPr>
              <a:t>Дорожке Здоровья»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84176"/>
            <a:ext cx="7488832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71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4"/>
    </mc:Choice>
    <mc:Fallback xmlns="">
      <p:transition spd="slow" advTm="4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Подвижная игра «Веселые зверята»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7992888" cy="518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1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1"/>
    </mc:Choice>
    <mc:Fallback xmlns="">
      <p:transition spd="slow" advTm="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94"/>
            <a:ext cx="9144000" cy="686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922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5"/>
    </mc:Choice>
    <mc:Fallback xmlns="">
      <p:transition spd="slow" advTm="5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Занятие по физической культуре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Users\1003753\Desktop\Неделя Здоровья\IMG_20180117_093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340768"/>
            <a:ext cx="829520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70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4"/>
    </mc:Choice>
    <mc:Fallback xmlns="">
      <p:transition spd="slow" advTm="5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569"/>
            <a:ext cx="9252520" cy="680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10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4"/>
    </mc:Choice>
    <mc:Fallback xmlns="">
      <p:transition spd="slow" advTm="4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Малоподвижная игра «Буратино»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1003753\Desktop\Неделя Здоровья\JvHyFLWwXV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712968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6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7"/>
    </mc:Choice>
    <mc:Fallback xmlns="">
      <p:transition spd="slow" advTm="5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Сюжетно-ролевая игра «Больница»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1003753\Desktop\Неделя Здоровья\IMG_20180115_1542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24553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548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5"/>
    </mc:Choice>
    <mc:Fallback xmlns="">
      <p:transition spd="slow" advTm="3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Лепка «Витамины для куклы Кати»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46" name="Picture 2" descr="C:\Users\1003753\Desktop\Неделя Здоровья\m7NeZB1Aox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7884368" cy="52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400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5"/>
    </mc:Choice>
    <mc:Fallback xmlns="">
      <p:transition spd="slow" advTm="4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Дидактическая игра «Разбери корзинку»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1003753\Desktop\Неделя Здоровья\IMG_20180115_154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064897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06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1"/>
    </mc:Choice>
    <mc:Fallback xmlns="">
      <p:transition spd="slow" advTm="3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Рисование «Витамины для животных»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1003753\Desktop\IMG_20171116_091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280920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5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9"/>
    </mc:Choice>
    <mc:Fallback xmlns="">
      <p:transition spd="slow" advTm="4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4|1.1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262</TotalTime>
  <Words>117</Words>
  <Application>Microsoft Office PowerPoint</Application>
  <PresentationFormat>Экран (4:3)</PresentationFormat>
  <Paragraphs>21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Волна</vt:lpstr>
      <vt:lpstr>«Если хочешь быть здоров»</vt:lpstr>
      <vt:lpstr>Упражнения на «Дорожке Здоровья»</vt:lpstr>
      <vt:lpstr>Занятие по физической культуре</vt:lpstr>
      <vt:lpstr>Презентация PowerPoint</vt:lpstr>
      <vt:lpstr>Малоподвижная игра «Буратино»</vt:lpstr>
      <vt:lpstr>Сюжетно-ролевая игра «Больница»</vt:lpstr>
      <vt:lpstr>Лепка «Витамины для куклы Кати»</vt:lpstr>
      <vt:lpstr>Дидактическая игра «Разбери корзинку»</vt:lpstr>
      <vt:lpstr>Рисование «Витамины для животных»</vt:lpstr>
      <vt:lpstr>Подвижная игра «Деревья»</vt:lpstr>
      <vt:lpstr>Малоподвижная игра «Мороз»</vt:lpstr>
      <vt:lpstr>Подвижная игра «Кот и воробушки»</vt:lpstr>
      <vt:lpstr>Подвижная игра «Хитрая лиса»</vt:lpstr>
      <vt:lpstr>Подвижная игра «Ёжики»</vt:lpstr>
      <vt:lpstr>Подвижная игра «Снежинки и ветер»</vt:lpstr>
      <vt:lpstr>Малоподвижная игра «Пузырь»</vt:lpstr>
      <vt:lpstr>Подвижная игра «Курочка-хохлатка»</vt:lpstr>
      <vt:lpstr>Подвижная игра «Воробушки и автомобиль»</vt:lpstr>
      <vt:lpstr>Малоподвижная игра «Снежная фигура»</vt:lpstr>
      <vt:lpstr>Подвижная игра «Веселые зверята»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«Если хочешь быть здоров»</dc:title>
  <dc:creator>1003753</dc:creator>
  <cp:lastModifiedBy>RePack by Diakov</cp:lastModifiedBy>
  <cp:revision>24</cp:revision>
  <dcterms:created xsi:type="dcterms:W3CDTF">2018-01-28T13:08:25Z</dcterms:created>
  <dcterms:modified xsi:type="dcterms:W3CDTF">2018-02-07T10:06:51Z</dcterms:modified>
</cp:coreProperties>
</file>