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4" r:id="rId4"/>
    <p:sldId id="283" r:id="rId5"/>
    <p:sldId id="289" r:id="rId6"/>
    <p:sldId id="282" r:id="rId7"/>
    <p:sldId id="287" r:id="rId8"/>
    <p:sldId id="257" r:id="rId9"/>
    <p:sldId id="285" r:id="rId10"/>
    <p:sldId id="286" r:id="rId11"/>
    <p:sldId id="29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10" d="100"/>
          <a:sy n="110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FCF30-3D49-4F74-831A-EEF1A3240880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2B89B6-B476-46FF-B687-89D035B716BE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Потребность</a:t>
          </a:r>
          <a:endParaRPr lang="ru-RU" sz="4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DC999-2E09-4883-845C-EC9BC835DD0B}" type="parTrans" cxnId="{3B9FCC88-471D-4E61-9E02-2E70F7DEF7F3}">
      <dgm:prSet/>
      <dgm:spPr/>
      <dgm:t>
        <a:bodyPr/>
        <a:lstStyle/>
        <a:p>
          <a:endParaRPr lang="ru-RU"/>
        </a:p>
      </dgm:t>
    </dgm:pt>
    <dgm:pt modelId="{8A1E14AA-6353-4141-9786-D41B2BC712B6}" type="sibTrans" cxnId="{3B9FCC88-471D-4E61-9E02-2E70F7DEF7F3}">
      <dgm:prSet/>
      <dgm:spPr/>
      <dgm:t>
        <a:bodyPr/>
        <a:lstStyle/>
        <a:p>
          <a:endParaRPr lang="ru-RU"/>
        </a:p>
      </dgm:t>
    </dgm:pt>
    <dgm:pt modelId="{46D4509D-27C7-4743-A41C-72CE8334C58F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</a:t>
          </a:r>
          <a:endParaRPr lang="ru-RU" sz="4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A7234-AFDF-4D37-B40F-5DDE091DBC52}" type="parTrans" cxnId="{A9C77EF6-CD09-40EC-B64A-C22FF29DA901}">
      <dgm:prSet/>
      <dgm:spPr/>
      <dgm:t>
        <a:bodyPr/>
        <a:lstStyle/>
        <a:p>
          <a:endParaRPr lang="ru-RU"/>
        </a:p>
      </dgm:t>
    </dgm:pt>
    <dgm:pt modelId="{BCD0AC55-FCB1-4D1B-9BB8-4AD5B8522DFF}" type="sibTrans" cxnId="{A9C77EF6-CD09-40EC-B64A-C22FF29DA901}">
      <dgm:prSet/>
      <dgm:spPr/>
      <dgm:t>
        <a:bodyPr/>
        <a:lstStyle/>
        <a:p>
          <a:endParaRPr lang="ru-RU"/>
        </a:p>
      </dgm:t>
    </dgm:pt>
    <dgm:pt modelId="{EF2149C0-8EFB-4499-A2B6-8900F2227547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4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136D6-920A-4D2C-9544-8FFF3B3C186E}" type="parTrans" cxnId="{C8B9E629-2D49-4504-BB61-F315934DC462}">
      <dgm:prSet/>
      <dgm:spPr/>
      <dgm:t>
        <a:bodyPr/>
        <a:lstStyle/>
        <a:p>
          <a:endParaRPr lang="ru-RU"/>
        </a:p>
      </dgm:t>
    </dgm:pt>
    <dgm:pt modelId="{5ED4CDFF-EB8A-4DC0-9A95-9C8279C2611D}" type="sibTrans" cxnId="{C8B9E629-2D49-4504-BB61-F315934DC462}">
      <dgm:prSet/>
      <dgm:spPr/>
      <dgm:t>
        <a:bodyPr/>
        <a:lstStyle/>
        <a:p>
          <a:endParaRPr lang="ru-RU"/>
        </a:p>
      </dgm:t>
    </dgm:pt>
    <dgm:pt modelId="{6FD386F4-2EE9-41D6-A04C-E7FDA4688352}" type="pres">
      <dgm:prSet presAssocID="{10DFCF30-3D49-4F74-831A-EEF1A32408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9202F0-8CC0-4393-B206-8B11CF10A1EC}" type="pres">
      <dgm:prSet presAssocID="{10DFCF30-3D49-4F74-831A-EEF1A3240880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CD627158-3DFA-4A57-B8FE-9E7046368CDA}" type="pres">
      <dgm:prSet presAssocID="{10DFCF30-3D49-4F74-831A-EEF1A324088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2C0EA-A8C1-460F-AFAD-D77209976E0B}" type="pres">
      <dgm:prSet presAssocID="{10DFCF30-3D49-4F74-831A-EEF1A324088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AB01D-1668-46A7-AA6C-6E92E764AA94}" type="pres">
      <dgm:prSet presAssocID="{10DFCF30-3D49-4F74-831A-EEF1A324088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44D52-076A-4E8A-8AEB-9BDB20381702}" type="pres">
      <dgm:prSet presAssocID="{10DFCF30-3D49-4F74-831A-EEF1A324088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B7354-ABBE-443E-87BA-D2E60073D683}" type="pres">
      <dgm:prSet presAssocID="{10DFCF30-3D49-4F74-831A-EEF1A324088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D8B9-0FB0-4BAA-BBAA-ADE52321356A}" type="pres">
      <dgm:prSet presAssocID="{10DFCF30-3D49-4F74-831A-EEF1A324088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5C63F-B9C4-4AF3-8674-AC280D831F5A}" type="pres">
      <dgm:prSet presAssocID="{10DFCF30-3D49-4F74-831A-EEF1A324088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8245C-6D03-4272-A841-3E1E9F25A4D7}" type="pres">
      <dgm:prSet presAssocID="{10DFCF30-3D49-4F74-831A-EEF1A324088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8A809-65FD-4641-9131-938BBC952E75}" type="presOf" srcId="{832B89B6-B476-46FF-B687-89D035B716BE}" destId="{FE36D8B9-0FB0-4BAA-BBAA-ADE52321356A}" srcOrd="1" destOrd="0" presId="urn:microsoft.com/office/officeart/2005/8/layout/vProcess5"/>
    <dgm:cxn modelId="{C8B9E629-2D49-4504-BB61-F315934DC462}" srcId="{10DFCF30-3D49-4F74-831A-EEF1A3240880}" destId="{EF2149C0-8EFB-4499-A2B6-8900F2227547}" srcOrd="2" destOrd="0" parTransId="{791136D6-920A-4D2C-9544-8FFF3B3C186E}" sibTransId="{5ED4CDFF-EB8A-4DC0-9A95-9C8279C2611D}"/>
    <dgm:cxn modelId="{B4FF7B9F-0336-45B6-B5CB-BF39CAD1B431}" type="presOf" srcId="{46D4509D-27C7-4743-A41C-72CE8334C58F}" destId="{1742C0EA-A8C1-460F-AFAD-D77209976E0B}" srcOrd="0" destOrd="0" presId="urn:microsoft.com/office/officeart/2005/8/layout/vProcess5"/>
    <dgm:cxn modelId="{5E10FBAB-1F13-4C3D-9A41-B6652A883561}" type="presOf" srcId="{46D4509D-27C7-4743-A41C-72CE8334C58F}" destId="{E385C63F-B9C4-4AF3-8674-AC280D831F5A}" srcOrd="1" destOrd="0" presId="urn:microsoft.com/office/officeart/2005/8/layout/vProcess5"/>
    <dgm:cxn modelId="{3B9FCC88-471D-4E61-9E02-2E70F7DEF7F3}" srcId="{10DFCF30-3D49-4F74-831A-EEF1A3240880}" destId="{832B89B6-B476-46FF-B687-89D035B716BE}" srcOrd="0" destOrd="0" parTransId="{A6CDC999-2E09-4883-845C-EC9BC835DD0B}" sibTransId="{8A1E14AA-6353-4141-9786-D41B2BC712B6}"/>
    <dgm:cxn modelId="{B469BCB7-8FE1-4F81-B123-2545BD62F109}" type="presOf" srcId="{10DFCF30-3D49-4F74-831A-EEF1A3240880}" destId="{6FD386F4-2EE9-41D6-A04C-E7FDA4688352}" srcOrd="0" destOrd="0" presId="urn:microsoft.com/office/officeart/2005/8/layout/vProcess5"/>
    <dgm:cxn modelId="{D6AEF475-0B31-45D3-8887-CB1462E29771}" type="presOf" srcId="{8A1E14AA-6353-4141-9786-D41B2BC712B6}" destId="{A9C44D52-076A-4E8A-8AEB-9BDB20381702}" srcOrd="0" destOrd="0" presId="urn:microsoft.com/office/officeart/2005/8/layout/vProcess5"/>
    <dgm:cxn modelId="{7F780E00-64DD-4E29-A0DE-834AA9F58F9B}" type="presOf" srcId="{EF2149C0-8EFB-4499-A2B6-8900F2227547}" destId="{128AB01D-1668-46A7-AA6C-6E92E764AA94}" srcOrd="0" destOrd="0" presId="urn:microsoft.com/office/officeart/2005/8/layout/vProcess5"/>
    <dgm:cxn modelId="{F6F3EFC3-826E-4898-8934-63A22C9DED00}" type="presOf" srcId="{EF2149C0-8EFB-4499-A2B6-8900F2227547}" destId="{4468245C-6D03-4272-A841-3E1E9F25A4D7}" srcOrd="1" destOrd="0" presId="urn:microsoft.com/office/officeart/2005/8/layout/vProcess5"/>
    <dgm:cxn modelId="{BA87D2F0-8307-4811-9334-0305D8A2B3E4}" type="presOf" srcId="{BCD0AC55-FCB1-4D1B-9BB8-4AD5B8522DFF}" destId="{D56B7354-ABBE-443E-87BA-D2E60073D683}" srcOrd="0" destOrd="0" presId="urn:microsoft.com/office/officeart/2005/8/layout/vProcess5"/>
    <dgm:cxn modelId="{A9C77EF6-CD09-40EC-B64A-C22FF29DA901}" srcId="{10DFCF30-3D49-4F74-831A-EEF1A3240880}" destId="{46D4509D-27C7-4743-A41C-72CE8334C58F}" srcOrd="1" destOrd="0" parTransId="{D7CA7234-AFDF-4D37-B40F-5DDE091DBC52}" sibTransId="{BCD0AC55-FCB1-4D1B-9BB8-4AD5B8522DFF}"/>
    <dgm:cxn modelId="{DC60D22E-2A20-417F-9446-56F6A54917EE}" type="presOf" srcId="{832B89B6-B476-46FF-B687-89D035B716BE}" destId="{CD627158-3DFA-4A57-B8FE-9E7046368CDA}" srcOrd="0" destOrd="0" presId="urn:microsoft.com/office/officeart/2005/8/layout/vProcess5"/>
    <dgm:cxn modelId="{A43802CA-BD33-4425-9036-FF62E27F9662}" type="presParOf" srcId="{6FD386F4-2EE9-41D6-A04C-E7FDA4688352}" destId="{6C9202F0-8CC0-4393-B206-8B11CF10A1EC}" srcOrd="0" destOrd="0" presId="urn:microsoft.com/office/officeart/2005/8/layout/vProcess5"/>
    <dgm:cxn modelId="{82A85B6A-D32B-4EE0-A91C-C092821F2E91}" type="presParOf" srcId="{6FD386F4-2EE9-41D6-A04C-E7FDA4688352}" destId="{CD627158-3DFA-4A57-B8FE-9E7046368CDA}" srcOrd="1" destOrd="0" presId="urn:microsoft.com/office/officeart/2005/8/layout/vProcess5"/>
    <dgm:cxn modelId="{5F06611A-A7FF-44B5-A97A-C2B2B321594F}" type="presParOf" srcId="{6FD386F4-2EE9-41D6-A04C-E7FDA4688352}" destId="{1742C0EA-A8C1-460F-AFAD-D77209976E0B}" srcOrd="2" destOrd="0" presId="urn:microsoft.com/office/officeart/2005/8/layout/vProcess5"/>
    <dgm:cxn modelId="{A75886AB-CABF-450E-B900-D553DD7602CE}" type="presParOf" srcId="{6FD386F4-2EE9-41D6-A04C-E7FDA4688352}" destId="{128AB01D-1668-46A7-AA6C-6E92E764AA94}" srcOrd="3" destOrd="0" presId="urn:microsoft.com/office/officeart/2005/8/layout/vProcess5"/>
    <dgm:cxn modelId="{20DD1B10-A6E4-4376-B2A2-6DDBDA2B2B54}" type="presParOf" srcId="{6FD386F4-2EE9-41D6-A04C-E7FDA4688352}" destId="{A9C44D52-076A-4E8A-8AEB-9BDB20381702}" srcOrd="4" destOrd="0" presId="urn:microsoft.com/office/officeart/2005/8/layout/vProcess5"/>
    <dgm:cxn modelId="{7B7C1C9F-799E-448C-8A1D-D6DB675DE544}" type="presParOf" srcId="{6FD386F4-2EE9-41D6-A04C-E7FDA4688352}" destId="{D56B7354-ABBE-443E-87BA-D2E60073D683}" srcOrd="5" destOrd="0" presId="urn:microsoft.com/office/officeart/2005/8/layout/vProcess5"/>
    <dgm:cxn modelId="{330EAAD1-DD01-4AA6-B320-1284467601C8}" type="presParOf" srcId="{6FD386F4-2EE9-41D6-A04C-E7FDA4688352}" destId="{FE36D8B9-0FB0-4BAA-BBAA-ADE52321356A}" srcOrd="6" destOrd="0" presId="urn:microsoft.com/office/officeart/2005/8/layout/vProcess5"/>
    <dgm:cxn modelId="{631C5113-8CC4-4DF1-B5E5-432742405688}" type="presParOf" srcId="{6FD386F4-2EE9-41D6-A04C-E7FDA4688352}" destId="{E385C63F-B9C4-4AF3-8674-AC280D831F5A}" srcOrd="7" destOrd="0" presId="urn:microsoft.com/office/officeart/2005/8/layout/vProcess5"/>
    <dgm:cxn modelId="{E50E04A0-5FF9-4EB3-87BB-CE5D6D34BC4B}" type="presParOf" srcId="{6FD386F4-2EE9-41D6-A04C-E7FDA4688352}" destId="{4468245C-6D03-4272-A841-3E1E9F25A4D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FCF30-3D49-4F74-831A-EEF1A3240880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2B89B6-B476-46FF-B687-89D035B716BE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</a:t>
          </a:r>
          <a:endParaRPr lang="ru-RU" sz="4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DC999-2E09-4883-845C-EC9BC835DD0B}" type="parTrans" cxnId="{3B9FCC88-471D-4E61-9E02-2E70F7DEF7F3}">
      <dgm:prSet/>
      <dgm:spPr/>
      <dgm:t>
        <a:bodyPr/>
        <a:lstStyle/>
        <a:p>
          <a:endParaRPr lang="ru-RU"/>
        </a:p>
      </dgm:t>
    </dgm:pt>
    <dgm:pt modelId="{8A1E14AA-6353-4141-9786-D41B2BC712B6}" type="sibTrans" cxnId="{3B9FCC88-471D-4E61-9E02-2E70F7DEF7F3}">
      <dgm:prSet/>
      <dgm:spPr/>
      <dgm:t>
        <a:bodyPr/>
        <a:lstStyle/>
        <a:p>
          <a:endParaRPr lang="ru-RU"/>
        </a:p>
      </dgm:t>
    </dgm:pt>
    <dgm:pt modelId="{46D4509D-27C7-4743-A41C-72CE8334C58F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Процесс</a:t>
          </a:r>
          <a:endParaRPr lang="ru-RU" sz="4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A7234-AFDF-4D37-B40F-5DDE091DBC52}" type="parTrans" cxnId="{A9C77EF6-CD09-40EC-B64A-C22FF29DA901}">
      <dgm:prSet/>
      <dgm:spPr/>
      <dgm:t>
        <a:bodyPr/>
        <a:lstStyle/>
        <a:p>
          <a:endParaRPr lang="ru-RU"/>
        </a:p>
      </dgm:t>
    </dgm:pt>
    <dgm:pt modelId="{BCD0AC55-FCB1-4D1B-9BB8-4AD5B8522DFF}" type="sibTrans" cxnId="{A9C77EF6-CD09-40EC-B64A-C22FF29DA901}">
      <dgm:prSet/>
      <dgm:spPr/>
      <dgm:t>
        <a:bodyPr/>
        <a:lstStyle/>
        <a:p>
          <a:endParaRPr lang="ru-RU"/>
        </a:p>
      </dgm:t>
    </dgm:pt>
    <dgm:pt modelId="{EF2149C0-8EFB-4499-A2B6-8900F2227547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  <a:endParaRPr lang="ru-RU" sz="4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136D6-920A-4D2C-9544-8FFF3B3C186E}" type="parTrans" cxnId="{C8B9E629-2D49-4504-BB61-F315934DC462}">
      <dgm:prSet/>
      <dgm:spPr/>
      <dgm:t>
        <a:bodyPr/>
        <a:lstStyle/>
        <a:p>
          <a:endParaRPr lang="ru-RU"/>
        </a:p>
      </dgm:t>
    </dgm:pt>
    <dgm:pt modelId="{5ED4CDFF-EB8A-4DC0-9A95-9C8279C2611D}" type="sibTrans" cxnId="{C8B9E629-2D49-4504-BB61-F315934DC462}">
      <dgm:prSet/>
      <dgm:spPr/>
      <dgm:t>
        <a:bodyPr/>
        <a:lstStyle/>
        <a:p>
          <a:endParaRPr lang="ru-RU"/>
        </a:p>
      </dgm:t>
    </dgm:pt>
    <dgm:pt modelId="{6FD386F4-2EE9-41D6-A04C-E7FDA4688352}" type="pres">
      <dgm:prSet presAssocID="{10DFCF30-3D49-4F74-831A-EEF1A32408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9202F0-8CC0-4393-B206-8B11CF10A1EC}" type="pres">
      <dgm:prSet presAssocID="{10DFCF30-3D49-4F74-831A-EEF1A3240880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CD627158-3DFA-4A57-B8FE-9E7046368CDA}" type="pres">
      <dgm:prSet presAssocID="{10DFCF30-3D49-4F74-831A-EEF1A324088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2C0EA-A8C1-460F-AFAD-D77209976E0B}" type="pres">
      <dgm:prSet presAssocID="{10DFCF30-3D49-4F74-831A-EEF1A324088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AB01D-1668-46A7-AA6C-6E92E764AA94}" type="pres">
      <dgm:prSet presAssocID="{10DFCF30-3D49-4F74-831A-EEF1A324088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44D52-076A-4E8A-8AEB-9BDB20381702}" type="pres">
      <dgm:prSet presAssocID="{10DFCF30-3D49-4F74-831A-EEF1A324088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B7354-ABBE-443E-87BA-D2E60073D683}" type="pres">
      <dgm:prSet presAssocID="{10DFCF30-3D49-4F74-831A-EEF1A324088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D8B9-0FB0-4BAA-BBAA-ADE52321356A}" type="pres">
      <dgm:prSet presAssocID="{10DFCF30-3D49-4F74-831A-EEF1A324088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5C63F-B9C4-4AF3-8674-AC280D831F5A}" type="pres">
      <dgm:prSet presAssocID="{10DFCF30-3D49-4F74-831A-EEF1A324088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8245C-6D03-4272-A841-3E1E9F25A4D7}" type="pres">
      <dgm:prSet presAssocID="{10DFCF30-3D49-4F74-831A-EEF1A324088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4BBBA-43E8-4523-9F36-E16061A21D39}" type="presOf" srcId="{EF2149C0-8EFB-4499-A2B6-8900F2227547}" destId="{128AB01D-1668-46A7-AA6C-6E92E764AA94}" srcOrd="0" destOrd="0" presId="urn:microsoft.com/office/officeart/2005/8/layout/vProcess5"/>
    <dgm:cxn modelId="{56614B03-E2EF-431C-ADB4-271B62034C6B}" type="presOf" srcId="{BCD0AC55-FCB1-4D1B-9BB8-4AD5B8522DFF}" destId="{D56B7354-ABBE-443E-87BA-D2E60073D683}" srcOrd="0" destOrd="0" presId="urn:microsoft.com/office/officeart/2005/8/layout/vProcess5"/>
    <dgm:cxn modelId="{7E644142-3957-4AFC-9273-67E62E700579}" type="presOf" srcId="{EF2149C0-8EFB-4499-A2B6-8900F2227547}" destId="{4468245C-6D03-4272-A841-3E1E9F25A4D7}" srcOrd="1" destOrd="0" presId="urn:microsoft.com/office/officeart/2005/8/layout/vProcess5"/>
    <dgm:cxn modelId="{C8B9E629-2D49-4504-BB61-F315934DC462}" srcId="{10DFCF30-3D49-4F74-831A-EEF1A3240880}" destId="{EF2149C0-8EFB-4499-A2B6-8900F2227547}" srcOrd="2" destOrd="0" parTransId="{791136D6-920A-4D2C-9544-8FFF3B3C186E}" sibTransId="{5ED4CDFF-EB8A-4DC0-9A95-9C8279C2611D}"/>
    <dgm:cxn modelId="{86A1A45E-10F6-4A11-AAA0-85B159352249}" type="presOf" srcId="{46D4509D-27C7-4743-A41C-72CE8334C58F}" destId="{1742C0EA-A8C1-460F-AFAD-D77209976E0B}" srcOrd="0" destOrd="0" presId="urn:microsoft.com/office/officeart/2005/8/layout/vProcess5"/>
    <dgm:cxn modelId="{F6D29A1F-FED6-4E40-8FD3-108E0C178923}" type="presOf" srcId="{46D4509D-27C7-4743-A41C-72CE8334C58F}" destId="{E385C63F-B9C4-4AF3-8674-AC280D831F5A}" srcOrd="1" destOrd="0" presId="urn:microsoft.com/office/officeart/2005/8/layout/vProcess5"/>
    <dgm:cxn modelId="{3B9FCC88-471D-4E61-9E02-2E70F7DEF7F3}" srcId="{10DFCF30-3D49-4F74-831A-EEF1A3240880}" destId="{832B89B6-B476-46FF-B687-89D035B716BE}" srcOrd="0" destOrd="0" parTransId="{A6CDC999-2E09-4883-845C-EC9BC835DD0B}" sibTransId="{8A1E14AA-6353-4141-9786-D41B2BC712B6}"/>
    <dgm:cxn modelId="{59D29C8E-C709-46D3-A76E-5354104B2824}" type="presOf" srcId="{832B89B6-B476-46FF-B687-89D035B716BE}" destId="{FE36D8B9-0FB0-4BAA-BBAA-ADE52321356A}" srcOrd="1" destOrd="0" presId="urn:microsoft.com/office/officeart/2005/8/layout/vProcess5"/>
    <dgm:cxn modelId="{A9C77EF6-CD09-40EC-B64A-C22FF29DA901}" srcId="{10DFCF30-3D49-4F74-831A-EEF1A3240880}" destId="{46D4509D-27C7-4743-A41C-72CE8334C58F}" srcOrd="1" destOrd="0" parTransId="{D7CA7234-AFDF-4D37-B40F-5DDE091DBC52}" sibTransId="{BCD0AC55-FCB1-4D1B-9BB8-4AD5B8522DFF}"/>
    <dgm:cxn modelId="{0915445F-4A9E-4382-AAD2-31B0B2DCF1C8}" type="presOf" srcId="{832B89B6-B476-46FF-B687-89D035B716BE}" destId="{CD627158-3DFA-4A57-B8FE-9E7046368CDA}" srcOrd="0" destOrd="0" presId="urn:microsoft.com/office/officeart/2005/8/layout/vProcess5"/>
    <dgm:cxn modelId="{2B574D2C-65B8-44EB-855D-804F0A790CFB}" type="presOf" srcId="{10DFCF30-3D49-4F74-831A-EEF1A3240880}" destId="{6FD386F4-2EE9-41D6-A04C-E7FDA4688352}" srcOrd="0" destOrd="0" presId="urn:microsoft.com/office/officeart/2005/8/layout/vProcess5"/>
    <dgm:cxn modelId="{6E0D14F2-7016-4C8E-B467-DA739C3E1F1A}" type="presOf" srcId="{8A1E14AA-6353-4141-9786-D41B2BC712B6}" destId="{A9C44D52-076A-4E8A-8AEB-9BDB20381702}" srcOrd="0" destOrd="0" presId="urn:microsoft.com/office/officeart/2005/8/layout/vProcess5"/>
    <dgm:cxn modelId="{D81249EC-DF2E-4059-8374-9F827AD6E0BF}" type="presParOf" srcId="{6FD386F4-2EE9-41D6-A04C-E7FDA4688352}" destId="{6C9202F0-8CC0-4393-B206-8B11CF10A1EC}" srcOrd="0" destOrd="0" presId="urn:microsoft.com/office/officeart/2005/8/layout/vProcess5"/>
    <dgm:cxn modelId="{11B27128-497D-4FB8-95BD-0DF843C22E49}" type="presParOf" srcId="{6FD386F4-2EE9-41D6-A04C-E7FDA4688352}" destId="{CD627158-3DFA-4A57-B8FE-9E7046368CDA}" srcOrd="1" destOrd="0" presId="urn:microsoft.com/office/officeart/2005/8/layout/vProcess5"/>
    <dgm:cxn modelId="{166C57D1-59D6-462D-96FF-FDFE23249736}" type="presParOf" srcId="{6FD386F4-2EE9-41D6-A04C-E7FDA4688352}" destId="{1742C0EA-A8C1-460F-AFAD-D77209976E0B}" srcOrd="2" destOrd="0" presId="urn:microsoft.com/office/officeart/2005/8/layout/vProcess5"/>
    <dgm:cxn modelId="{04E61F8A-8C8C-4AC0-AE8F-08B84479E054}" type="presParOf" srcId="{6FD386F4-2EE9-41D6-A04C-E7FDA4688352}" destId="{128AB01D-1668-46A7-AA6C-6E92E764AA94}" srcOrd="3" destOrd="0" presId="urn:microsoft.com/office/officeart/2005/8/layout/vProcess5"/>
    <dgm:cxn modelId="{187749EA-503D-4F50-9F01-7392F6B911AC}" type="presParOf" srcId="{6FD386F4-2EE9-41D6-A04C-E7FDA4688352}" destId="{A9C44D52-076A-4E8A-8AEB-9BDB20381702}" srcOrd="4" destOrd="0" presId="urn:microsoft.com/office/officeart/2005/8/layout/vProcess5"/>
    <dgm:cxn modelId="{17C9EB0F-82C5-4DD8-96F8-BCBA339FF0F7}" type="presParOf" srcId="{6FD386F4-2EE9-41D6-A04C-E7FDA4688352}" destId="{D56B7354-ABBE-443E-87BA-D2E60073D683}" srcOrd="5" destOrd="0" presId="urn:microsoft.com/office/officeart/2005/8/layout/vProcess5"/>
    <dgm:cxn modelId="{3885089B-0A97-4A8D-89C3-A897D7046725}" type="presParOf" srcId="{6FD386F4-2EE9-41D6-A04C-E7FDA4688352}" destId="{FE36D8B9-0FB0-4BAA-BBAA-ADE52321356A}" srcOrd="6" destOrd="0" presId="urn:microsoft.com/office/officeart/2005/8/layout/vProcess5"/>
    <dgm:cxn modelId="{C282C071-637D-48C5-8B41-397771CCEE33}" type="presParOf" srcId="{6FD386F4-2EE9-41D6-A04C-E7FDA4688352}" destId="{E385C63F-B9C4-4AF3-8674-AC280D831F5A}" srcOrd="7" destOrd="0" presId="urn:microsoft.com/office/officeart/2005/8/layout/vProcess5"/>
    <dgm:cxn modelId="{C1756EF7-1758-4086-A5D8-F06A2CB10117}" type="presParOf" srcId="{6FD386F4-2EE9-41D6-A04C-E7FDA4688352}" destId="{4468245C-6D03-4272-A841-3E1E9F25A4D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219200" y="381000"/>
            <a:ext cx="2297113" cy="244475"/>
          </a:xfrm>
        </p:spPr>
        <p:txBody>
          <a:bodyPr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54400" y="63087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3BADB76-FADB-40C3-AF88-82D56A929B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304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4800600"/>
            <a:ext cx="6156325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3363" y="5105400"/>
            <a:ext cx="61722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CE9468-0310-4C82-AEA6-3D72E9B871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7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609600"/>
            <a:ext cx="204787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9122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E0FDE7-53F7-4B10-9B4C-F1DBAA02CB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400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11313"/>
            <a:ext cx="8191500" cy="4713287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315200" y="64611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4770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936440C5-EAC2-4EA8-9784-43A5E6A9AF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293688" y="64770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8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5C5AD2-A64F-46D2-A1DF-937DC4D460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2DAB36-12A0-4585-85D5-56297330FD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1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4019550" cy="471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5350" y="1611313"/>
            <a:ext cx="4019550" cy="471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710166-C516-4DAC-B56D-A6949316AA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8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D3A999-546A-42CC-B370-5E15822C49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FEA797-E4E8-488A-B204-C3292406D2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0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F18E-04E5-45BE-8A73-A97B096FC9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46EC1A-A401-4F84-AEF2-4B69C3F192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7A0D37-B9BC-4CFC-89F4-C2124877C6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1" name="Object 87"/>
          <p:cNvGraphicFramePr>
            <a:graphicFrameLocks noChangeAspect="1"/>
          </p:cNvGraphicFramePr>
          <p:nvPr/>
        </p:nvGraphicFramePr>
        <p:xfrm>
          <a:off x="0" y="0"/>
          <a:ext cx="9144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Image" r:id="rId15" imgW="13003175" imgH="2577778" progId="Photoshop.Image.7">
                  <p:embed/>
                </p:oleObj>
              </mc:Choice>
              <mc:Fallback>
                <p:oleObj name="Image" r:id="rId15" imgW="13003175" imgH="2577778" progId="Photoshop.Image.7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11313"/>
            <a:ext cx="8191500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15200" y="6461125"/>
            <a:ext cx="175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7700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BF7165-5D5A-4793-9DB6-B305C78B9D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3400" y="609600"/>
            <a:ext cx="6400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3688" y="647700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304800" y="152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1"/>
                </a:solidFill>
              </a:rPr>
              <a:t>LOGO</a:t>
            </a:r>
          </a:p>
        </p:txBody>
      </p:sp>
      <p:pic>
        <p:nvPicPr>
          <p:cNvPr id="1108" name="Picture 84" descr="p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"/>
            <a:ext cx="14509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jp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257800"/>
            <a:ext cx="8604448" cy="1339552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развития познавательно-исследовательской деятельности в ДОУ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933056"/>
            <a:ext cx="4800600" cy="381000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31.10.2017 г.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6400800" y="5181600"/>
            <a:ext cx="2743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20207" y="116632"/>
            <a:ext cx="6880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города Ярославля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ресурсный центр «МДОУ «Детский сад № 61»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1776" y="4563162"/>
            <a:ext cx="423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Борисова Н. Ю.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611313"/>
            <a:ext cx="8191500" cy="2177727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«Ученик-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сосуд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наполнить, а факел, который надо зажечь, а зажечь может лишь тот, кто сам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горит»</a:t>
            </a:r>
          </a:p>
          <a:p>
            <a:pPr marL="0" indent="0" algn="r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Плутарх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438" y="3606819"/>
            <a:ext cx="4536504" cy="30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6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616" y="1772816"/>
            <a:ext cx="7200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Удачи!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поисков и находок!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гореть идеями и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иссякать!</a:t>
            </a: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18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116" y="3068960"/>
            <a:ext cx="8888288" cy="3000226"/>
          </a:xfrm>
        </p:spPr>
        <p:txBody>
          <a:bodyPr/>
          <a:lstStyle/>
          <a:p>
            <a:pPr marL="0" indent="-180000">
              <a:spcBef>
                <a:spcPts val="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самостоятельно находить выход из любой ситуации</a:t>
            </a:r>
          </a:p>
          <a:p>
            <a:pPr marL="0" indent="-180000">
              <a:spcBef>
                <a:spcPts val="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самостоятельно принимать решения</a:t>
            </a:r>
          </a:p>
          <a:p>
            <a:pPr marL="0" indent="-180000">
              <a:spcBef>
                <a:spcPts val="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человека, имеющего свою точку зрения, собственное мнение</a:t>
            </a:r>
          </a:p>
          <a:p>
            <a:pPr marL="0" indent="-180000">
              <a:spcBef>
                <a:spcPts val="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применять свои знания на практике</a:t>
            </a:r>
          </a:p>
          <a:p>
            <a:pPr marL="0" indent="-180000">
              <a:spcBef>
                <a:spcPts val="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активного, инициативного человека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2"/>
          <a:stretch/>
        </p:blipFill>
        <p:spPr>
          <a:xfrm>
            <a:off x="3347864" y="692696"/>
            <a:ext cx="3620305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/>
          <a:stretch/>
        </p:blipFill>
        <p:spPr>
          <a:xfrm>
            <a:off x="179512" y="116632"/>
            <a:ext cx="196747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2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19906"/>
            <a:ext cx="8191500" cy="232174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любознательность, если её удаётся сохранить, даёт постоянный стимул к развитию способностей»</a:t>
            </a:r>
          </a:p>
          <a:p>
            <a:pPr marL="0" indent="0" algn="r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С.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Лейтес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3573016"/>
            <a:ext cx="4635264" cy="30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8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801272"/>
              </p:ext>
            </p:extLst>
          </p:nvPr>
        </p:nvGraphicFramePr>
        <p:xfrm>
          <a:off x="2411760" y="1644884"/>
          <a:ext cx="5262736" cy="2465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754904"/>
              </p:ext>
            </p:extLst>
          </p:nvPr>
        </p:nvGraphicFramePr>
        <p:xfrm>
          <a:off x="3671900" y="4292431"/>
          <a:ext cx="5328592" cy="247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7137744" y="3943496"/>
            <a:ext cx="483494" cy="483494"/>
            <a:chOff x="4445453" y="1426928"/>
            <a:chExt cx="483494" cy="4834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трелка вниз 13"/>
            <p:cNvSpPr/>
            <p:nvPr/>
          </p:nvSpPr>
          <p:spPr>
            <a:xfrm>
              <a:off x="4445453" y="1426928"/>
              <a:ext cx="483494" cy="483494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6981656"/>
                <a:satOff val="29281"/>
                <a:lumOff val="-382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6981656"/>
                <a:satOff val="29281"/>
                <a:lumOff val="-382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трелка вниз 4"/>
            <p:cNvSpPr/>
            <p:nvPr/>
          </p:nvSpPr>
          <p:spPr>
            <a:xfrm>
              <a:off x="4554239" y="1426928"/>
              <a:ext cx="265922" cy="363829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" y="4384516"/>
            <a:ext cx="3600452" cy="2295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2593182" cy="1742421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-15770" y="192511"/>
            <a:ext cx="7272808" cy="876958"/>
          </a:xfrm>
        </p:spPr>
        <p:txBody>
          <a:bodyPr/>
          <a:lstStyle/>
          <a:p>
            <a:r>
              <a:rPr lang="ru-RU" dirty="0" smtClean="0"/>
              <a:t>Познавательно-исследовательская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20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9" y="1628800"/>
            <a:ext cx="8194243" cy="51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9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702" y="132069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 дошкольников в процессе знакомства со свойствами магнита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151692"/>
            <a:ext cx="5940152" cy="470630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представления о свойствах камня Магнит.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развития: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процессов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Мыслительных операций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делать выводы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Инициативы, самостоятельности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умений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формирования: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Командного духа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договариваться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к сверстникам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09" y="3717032"/>
            <a:ext cx="3201181" cy="308593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25200" y="479020"/>
            <a:ext cx="6984776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 smtClean="0"/>
              <a:t>Организованная познавательно-исследовательская деятельность с детьми «Загадочный камень магнит»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939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315504"/>
              </p:ext>
            </p:extLst>
          </p:nvPr>
        </p:nvGraphicFramePr>
        <p:xfrm>
          <a:off x="474440" y="2060848"/>
          <a:ext cx="8496944" cy="465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037"/>
                <a:gridCol w="46129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НОД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ТДМ «Ситуация» Л. Г. Петерсон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1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</a:t>
                      </a:r>
                    </a:p>
                    <a:p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в ситуацию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цели</a:t>
                      </a:r>
                    </a:p>
                    <a:p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знаний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Затруднение в ситуации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54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работа по нахождению способов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нового знания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работа детей по апробации способов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нового знания в систему знаний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 (подведение итогов, обсуждение результатов)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Осмысление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4440" y="69269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«Идеи начинаются с любопытства»</a:t>
            </a:r>
          </a:p>
          <a:p>
            <a:pPr algn="r"/>
            <a:r>
              <a:rPr lang="ru-RU" sz="3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Уолт Дисней</a:t>
            </a:r>
            <a:endParaRPr lang="ru-RU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9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познавательно-исследовательской деятельности с дошкольниками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403346" y="2395046"/>
            <a:ext cx="762000" cy="660239"/>
            <a:chOff x="1110" y="2656"/>
            <a:chExt cx="1549" cy="134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1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346529" y="3879196"/>
            <a:ext cx="762000" cy="665162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 flipV="1">
            <a:off x="993349" y="3025267"/>
            <a:ext cx="7485966" cy="3964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176191" y="1920340"/>
            <a:ext cx="77339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РППС: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насыщенность, разнообразие, свободный доступ, наличие материала для детей разного уровня, наличие приборов-помощников и т.д.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607339" y="250519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947086" y="4530736"/>
            <a:ext cx="7648369" cy="796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176191" y="3438468"/>
            <a:ext cx="759271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подход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метод проб и ошибок, предоставление ребёнку возможности действовать самостоятельно, поощрять проявление инициативы.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547502" y="392871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400149" y="5399697"/>
            <a:ext cx="762000" cy="665162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 flipV="1">
            <a:off x="993349" y="6014147"/>
            <a:ext cx="7648369" cy="2750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1206743" y="4861088"/>
            <a:ext cx="77120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технологии: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проектов, технология проблемного диалога, ТДМ «Ситуация», проблемные ситуации, ИКТ…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593073" y="549801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88124" y="2078614"/>
            <a:ext cx="762000" cy="665162"/>
            <a:chOff x="3174" y="2656"/>
            <a:chExt cx="1549" cy="1351"/>
          </a:xfrm>
        </p:grpSpPr>
        <p:sp>
          <p:nvSpPr>
            <p:cNvPr id="6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Text Box 30"/>
          <p:cNvSpPr txBox="1">
            <a:spLocks noChangeArrowheads="1"/>
          </p:cNvSpPr>
          <p:nvPr/>
        </p:nvSpPr>
        <p:spPr bwMode="gray">
          <a:xfrm>
            <a:off x="795314" y="218344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V="1">
            <a:off x="1139735" y="2734151"/>
            <a:ext cx="7314301" cy="384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1449828" y="1974335"/>
            <a:ext cx="72922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комфорт: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ситуации успеха, поддержка, похвала…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588124" y="3392846"/>
            <a:ext cx="762000" cy="665162"/>
            <a:chOff x="3174" y="2656"/>
            <a:chExt cx="1549" cy="1351"/>
          </a:xfrm>
        </p:grpSpPr>
        <p:sp>
          <p:nvSpPr>
            <p:cNvPr id="13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" name="Text Box 30"/>
          <p:cNvSpPr txBox="1">
            <a:spLocks noChangeArrowheads="1"/>
          </p:cNvSpPr>
          <p:nvPr/>
        </p:nvSpPr>
        <p:spPr bwMode="gray">
          <a:xfrm>
            <a:off x="767594" y="3496827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506850" y="5662998"/>
            <a:ext cx="762000" cy="665162"/>
            <a:chOff x="3174" y="2656"/>
            <a:chExt cx="1549" cy="1351"/>
          </a:xfrm>
        </p:grpSpPr>
        <p:sp>
          <p:nvSpPr>
            <p:cNvPr id="19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" name="Text Box 30"/>
          <p:cNvSpPr txBox="1">
            <a:spLocks noChangeArrowheads="1"/>
          </p:cNvSpPr>
          <p:nvPr/>
        </p:nvSpPr>
        <p:spPr bwMode="gray">
          <a:xfrm>
            <a:off x="676621" y="5759084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 flipV="1">
            <a:off x="1159895" y="4046684"/>
            <a:ext cx="7314301" cy="384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V="1">
            <a:off x="1159895" y="6339484"/>
            <a:ext cx="7314301" cy="384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368389" y="3194825"/>
            <a:ext cx="72922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родителями: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приобщение, поиск, изучение интересов…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1377805" y="4579262"/>
            <a:ext cx="729224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заинтересованность педагога: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на самообразование, поиск, желание, профессиональная грамотность (педагога должно мало, партнёрство с детьми, член команды, умение ответить на вопросы, владение эффективными развивающими технологиями…)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52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cdb2004199l</Template>
  <TotalTime>161</TotalTime>
  <Words>403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Wingdings</vt:lpstr>
      <vt:lpstr>Тема Office</vt:lpstr>
      <vt:lpstr>Image</vt:lpstr>
      <vt:lpstr>Условия развития познавательно-исследовательской деятельности в ДОУ</vt:lpstr>
      <vt:lpstr>Презентация PowerPoint</vt:lpstr>
      <vt:lpstr>Презентация PowerPoint</vt:lpstr>
      <vt:lpstr>Познавательно-исследовательская деятельность</vt:lpstr>
      <vt:lpstr>Презентация PowerPoint</vt:lpstr>
      <vt:lpstr>Презентация PowerPoint</vt:lpstr>
      <vt:lpstr>Презентация PowerPoint</vt:lpstr>
      <vt:lpstr>Условия организации познавательно-исследовательской деятельности с дошкольниками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развития познавательно-исследовательской деятельности в ДОУ</dc:title>
  <dc:creator>Пользователь</dc:creator>
  <cp:lastModifiedBy>Пользователь</cp:lastModifiedBy>
  <cp:revision>21</cp:revision>
  <dcterms:created xsi:type="dcterms:W3CDTF">2017-10-30T11:11:06Z</dcterms:created>
  <dcterms:modified xsi:type="dcterms:W3CDTF">2019-11-07T08:10:37Z</dcterms:modified>
</cp:coreProperties>
</file>