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3" r:id="rId3"/>
    <p:sldId id="274" r:id="rId4"/>
    <p:sldId id="275" r:id="rId5"/>
    <p:sldId id="276" r:id="rId6"/>
    <p:sldId id="262" r:id="rId7"/>
    <p:sldId id="261" r:id="rId8"/>
    <p:sldId id="271" r:id="rId9"/>
    <p:sldId id="272" r:id="rId10"/>
    <p:sldId id="264" r:id="rId11"/>
    <p:sldId id="265" r:id="rId12"/>
    <p:sldId id="266" r:id="rId13"/>
    <p:sldId id="267" r:id="rId14"/>
    <p:sldId id="278" r:id="rId15"/>
    <p:sldId id="277" r:id="rId16"/>
    <p:sldId id="279"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9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9596A43D-AF71-4047-AEA6-AFF47A290DDF}"/>
              </a:ext>
            </a:extLst>
          </p:cNvPr>
          <p:cNvSpPr>
            <a:spLocks noGrp="1"/>
          </p:cNvSpPr>
          <p:nvPr>
            <p:ph type="dt" sz="half" idx="10"/>
          </p:nvPr>
        </p:nvSpPr>
        <p:spPr/>
        <p:txBody>
          <a:bodyPr/>
          <a:lstStyle>
            <a:lvl1pPr>
              <a:defRPr/>
            </a:lvl1pPr>
          </a:lstStyle>
          <a:p>
            <a:pPr>
              <a:defRPr/>
            </a:pPr>
            <a:fld id="{CDF515D1-89AE-444A-862D-F420B539255A}" type="datetimeFigureOut">
              <a:rPr lang="ru-RU"/>
              <a:pPr>
                <a:defRPr/>
              </a:pPr>
              <a:t>17.03.2018</a:t>
            </a:fld>
            <a:endParaRPr lang="ru-RU"/>
          </a:p>
        </p:txBody>
      </p:sp>
      <p:sp>
        <p:nvSpPr>
          <p:cNvPr id="5" name="Нижний колонтитул 4">
            <a:extLst>
              <a:ext uri="{FF2B5EF4-FFF2-40B4-BE49-F238E27FC236}">
                <a16:creationId xmlns:a16="http://schemas.microsoft.com/office/drawing/2014/main" id="{38C2BFC9-1A64-4299-9404-AD6DDB3D256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A8C5BB5-FE01-4A50-BC37-315B8E3C2B66}"/>
              </a:ext>
            </a:extLst>
          </p:cNvPr>
          <p:cNvSpPr>
            <a:spLocks noGrp="1"/>
          </p:cNvSpPr>
          <p:nvPr>
            <p:ph type="sldNum" sz="quarter" idx="12"/>
          </p:nvPr>
        </p:nvSpPr>
        <p:spPr/>
        <p:txBody>
          <a:bodyPr/>
          <a:lstStyle>
            <a:lvl1pPr>
              <a:defRPr/>
            </a:lvl1pPr>
          </a:lstStyle>
          <a:p>
            <a:pPr>
              <a:defRPr/>
            </a:pPr>
            <a:fld id="{B5BB9491-19CD-45B7-8B12-17C104098957}" type="slidenum">
              <a:rPr lang="ru-RU" altLang="ru-RU"/>
              <a:pPr>
                <a:defRPr/>
              </a:pPr>
              <a:t>‹#›</a:t>
            </a:fld>
            <a:endParaRPr lang="ru-RU" altLang="ru-RU"/>
          </a:p>
        </p:txBody>
      </p:sp>
    </p:spTree>
    <p:extLst>
      <p:ext uri="{BB962C8B-B14F-4D97-AF65-F5344CB8AC3E}">
        <p14:creationId xmlns:p14="http://schemas.microsoft.com/office/powerpoint/2010/main" val="120821396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830772-A8A4-46B5-81D2-CDAFAA154304}"/>
              </a:ext>
            </a:extLst>
          </p:cNvPr>
          <p:cNvSpPr>
            <a:spLocks noGrp="1"/>
          </p:cNvSpPr>
          <p:nvPr>
            <p:ph type="dt" sz="half" idx="10"/>
          </p:nvPr>
        </p:nvSpPr>
        <p:spPr/>
        <p:txBody>
          <a:bodyPr/>
          <a:lstStyle>
            <a:lvl1pPr>
              <a:defRPr/>
            </a:lvl1pPr>
          </a:lstStyle>
          <a:p>
            <a:pPr>
              <a:defRPr/>
            </a:pPr>
            <a:fld id="{C417BD00-C190-481C-9178-476647D3B20A}" type="datetimeFigureOut">
              <a:rPr lang="ru-RU"/>
              <a:pPr>
                <a:defRPr/>
              </a:pPr>
              <a:t>17.03.2018</a:t>
            </a:fld>
            <a:endParaRPr lang="ru-RU"/>
          </a:p>
        </p:txBody>
      </p:sp>
      <p:sp>
        <p:nvSpPr>
          <p:cNvPr id="5" name="Нижний колонтитул 4">
            <a:extLst>
              <a:ext uri="{FF2B5EF4-FFF2-40B4-BE49-F238E27FC236}">
                <a16:creationId xmlns:a16="http://schemas.microsoft.com/office/drawing/2014/main" id="{ED1648C2-5109-459F-9819-FDA2193268E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28A9E0D-88AA-477C-9174-4647E12C6BA5}"/>
              </a:ext>
            </a:extLst>
          </p:cNvPr>
          <p:cNvSpPr>
            <a:spLocks noGrp="1"/>
          </p:cNvSpPr>
          <p:nvPr>
            <p:ph type="sldNum" sz="quarter" idx="12"/>
          </p:nvPr>
        </p:nvSpPr>
        <p:spPr/>
        <p:txBody>
          <a:bodyPr/>
          <a:lstStyle>
            <a:lvl1pPr>
              <a:defRPr/>
            </a:lvl1pPr>
          </a:lstStyle>
          <a:p>
            <a:pPr>
              <a:defRPr/>
            </a:pPr>
            <a:fld id="{BE05E9B1-59C2-48A3-91DA-F42406E18865}" type="slidenum">
              <a:rPr lang="ru-RU" altLang="ru-RU"/>
              <a:pPr>
                <a:defRPr/>
              </a:pPr>
              <a:t>‹#›</a:t>
            </a:fld>
            <a:endParaRPr lang="ru-RU" altLang="ru-RU"/>
          </a:p>
        </p:txBody>
      </p:sp>
    </p:spTree>
    <p:extLst>
      <p:ext uri="{BB962C8B-B14F-4D97-AF65-F5344CB8AC3E}">
        <p14:creationId xmlns:p14="http://schemas.microsoft.com/office/powerpoint/2010/main" val="58941819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4C3B15-DE97-41F2-8AD0-25D3046C67A1}"/>
              </a:ext>
            </a:extLst>
          </p:cNvPr>
          <p:cNvSpPr>
            <a:spLocks noGrp="1"/>
          </p:cNvSpPr>
          <p:nvPr>
            <p:ph type="dt" sz="half" idx="10"/>
          </p:nvPr>
        </p:nvSpPr>
        <p:spPr/>
        <p:txBody>
          <a:bodyPr/>
          <a:lstStyle>
            <a:lvl1pPr>
              <a:defRPr/>
            </a:lvl1pPr>
          </a:lstStyle>
          <a:p>
            <a:pPr>
              <a:defRPr/>
            </a:pPr>
            <a:fld id="{298A28FE-E850-48CA-BDAF-7E00EE348DDB}" type="datetimeFigureOut">
              <a:rPr lang="ru-RU"/>
              <a:pPr>
                <a:defRPr/>
              </a:pPr>
              <a:t>17.03.2018</a:t>
            </a:fld>
            <a:endParaRPr lang="ru-RU"/>
          </a:p>
        </p:txBody>
      </p:sp>
      <p:sp>
        <p:nvSpPr>
          <p:cNvPr id="5" name="Нижний колонтитул 4">
            <a:extLst>
              <a:ext uri="{FF2B5EF4-FFF2-40B4-BE49-F238E27FC236}">
                <a16:creationId xmlns:a16="http://schemas.microsoft.com/office/drawing/2014/main" id="{3181BC81-0C14-44FB-BDB8-DDE1D131B0E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60EBA48-16CA-44F0-9EC3-DFE7C086C351}"/>
              </a:ext>
            </a:extLst>
          </p:cNvPr>
          <p:cNvSpPr>
            <a:spLocks noGrp="1"/>
          </p:cNvSpPr>
          <p:nvPr>
            <p:ph type="sldNum" sz="quarter" idx="12"/>
          </p:nvPr>
        </p:nvSpPr>
        <p:spPr/>
        <p:txBody>
          <a:bodyPr/>
          <a:lstStyle>
            <a:lvl1pPr>
              <a:defRPr/>
            </a:lvl1pPr>
          </a:lstStyle>
          <a:p>
            <a:pPr>
              <a:defRPr/>
            </a:pPr>
            <a:fld id="{C0B01425-3D9C-493D-9E59-1B4C61D5BF01}" type="slidenum">
              <a:rPr lang="ru-RU" altLang="ru-RU"/>
              <a:pPr>
                <a:defRPr/>
              </a:pPr>
              <a:t>‹#›</a:t>
            </a:fld>
            <a:endParaRPr lang="ru-RU" altLang="ru-RU"/>
          </a:p>
        </p:txBody>
      </p:sp>
    </p:spTree>
    <p:extLst>
      <p:ext uri="{BB962C8B-B14F-4D97-AF65-F5344CB8AC3E}">
        <p14:creationId xmlns:p14="http://schemas.microsoft.com/office/powerpoint/2010/main" val="64487691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FC433D-274C-4BA1-9A35-9B66AB12A0F9}"/>
              </a:ext>
            </a:extLst>
          </p:cNvPr>
          <p:cNvSpPr>
            <a:spLocks noGrp="1"/>
          </p:cNvSpPr>
          <p:nvPr>
            <p:ph type="dt" sz="half" idx="10"/>
          </p:nvPr>
        </p:nvSpPr>
        <p:spPr/>
        <p:txBody>
          <a:bodyPr/>
          <a:lstStyle>
            <a:lvl1pPr>
              <a:defRPr/>
            </a:lvl1pPr>
          </a:lstStyle>
          <a:p>
            <a:pPr>
              <a:defRPr/>
            </a:pPr>
            <a:fld id="{430392DF-855D-4CEF-B812-FBA59180F6DA}" type="datetimeFigureOut">
              <a:rPr lang="ru-RU"/>
              <a:pPr>
                <a:defRPr/>
              </a:pPr>
              <a:t>17.03.2018</a:t>
            </a:fld>
            <a:endParaRPr lang="ru-RU"/>
          </a:p>
        </p:txBody>
      </p:sp>
      <p:sp>
        <p:nvSpPr>
          <p:cNvPr id="5" name="Нижний колонтитул 4">
            <a:extLst>
              <a:ext uri="{FF2B5EF4-FFF2-40B4-BE49-F238E27FC236}">
                <a16:creationId xmlns:a16="http://schemas.microsoft.com/office/drawing/2014/main" id="{7A58CD15-B1AA-4730-843D-1E707B715DC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B9374C3-8130-4C89-BD35-E7977BCF1D9B}"/>
              </a:ext>
            </a:extLst>
          </p:cNvPr>
          <p:cNvSpPr>
            <a:spLocks noGrp="1"/>
          </p:cNvSpPr>
          <p:nvPr>
            <p:ph type="sldNum" sz="quarter" idx="12"/>
          </p:nvPr>
        </p:nvSpPr>
        <p:spPr/>
        <p:txBody>
          <a:bodyPr/>
          <a:lstStyle>
            <a:lvl1pPr>
              <a:defRPr/>
            </a:lvl1pPr>
          </a:lstStyle>
          <a:p>
            <a:pPr>
              <a:defRPr/>
            </a:pPr>
            <a:fld id="{AF9415B5-DF93-49D7-9910-23110BFABD9F}" type="slidenum">
              <a:rPr lang="ru-RU" altLang="ru-RU"/>
              <a:pPr>
                <a:defRPr/>
              </a:pPr>
              <a:t>‹#›</a:t>
            </a:fld>
            <a:endParaRPr lang="ru-RU" altLang="ru-RU"/>
          </a:p>
        </p:txBody>
      </p:sp>
    </p:spTree>
    <p:extLst>
      <p:ext uri="{BB962C8B-B14F-4D97-AF65-F5344CB8AC3E}">
        <p14:creationId xmlns:p14="http://schemas.microsoft.com/office/powerpoint/2010/main" val="153536728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6CA47C1-2F52-4B25-9BD7-F673E0F7D244}"/>
              </a:ext>
            </a:extLst>
          </p:cNvPr>
          <p:cNvSpPr>
            <a:spLocks noGrp="1"/>
          </p:cNvSpPr>
          <p:nvPr>
            <p:ph type="dt" sz="half" idx="10"/>
          </p:nvPr>
        </p:nvSpPr>
        <p:spPr/>
        <p:txBody>
          <a:bodyPr/>
          <a:lstStyle>
            <a:lvl1pPr>
              <a:defRPr/>
            </a:lvl1pPr>
          </a:lstStyle>
          <a:p>
            <a:pPr>
              <a:defRPr/>
            </a:pPr>
            <a:fld id="{D5B7D6A5-219D-42A1-8F1A-8D27EE108E32}" type="datetimeFigureOut">
              <a:rPr lang="ru-RU"/>
              <a:pPr>
                <a:defRPr/>
              </a:pPr>
              <a:t>17.03.2018</a:t>
            </a:fld>
            <a:endParaRPr lang="ru-RU"/>
          </a:p>
        </p:txBody>
      </p:sp>
      <p:sp>
        <p:nvSpPr>
          <p:cNvPr id="5" name="Нижний колонтитул 4">
            <a:extLst>
              <a:ext uri="{FF2B5EF4-FFF2-40B4-BE49-F238E27FC236}">
                <a16:creationId xmlns:a16="http://schemas.microsoft.com/office/drawing/2014/main" id="{438BB6E0-DEF6-4BD7-B2F2-27999E1D454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9F8FF83-A4FA-416D-9F09-2D4DC8B371F4}"/>
              </a:ext>
            </a:extLst>
          </p:cNvPr>
          <p:cNvSpPr>
            <a:spLocks noGrp="1"/>
          </p:cNvSpPr>
          <p:nvPr>
            <p:ph type="sldNum" sz="quarter" idx="12"/>
          </p:nvPr>
        </p:nvSpPr>
        <p:spPr/>
        <p:txBody>
          <a:bodyPr/>
          <a:lstStyle>
            <a:lvl1pPr>
              <a:defRPr/>
            </a:lvl1pPr>
          </a:lstStyle>
          <a:p>
            <a:pPr>
              <a:defRPr/>
            </a:pPr>
            <a:fld id="{2869B40E-BB23-40D7-93CA-726C42B59E76}" type="slidenum">
              <a:rPr lang="ru-RU" altLang="ru-RU"/>
              <a:pPr>
                <a:defRPr/>
              </a:pPr>
              <a:t>‹#›</a:t>
            </a:fld>
            <a:endParaRPr lang="ru-RU" altLang="ru-RU"/>
          </a:p>
        </p:txBody>
      </p:sp>
    </p:spTree>
    <p:extLst>
      <p:ext uri="{BB962C8B-B14F-4D97-AF65-F5344CB8AC3E}">
        <p14:creationId xmlns:p14="http://schemas.microsoft.com/office/powerpoint/2010/main" val="3107897532"/>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D3460B9C-5B26-4F0D-8831-5BA3776EC8DE}"/>
              </a:ext>
            </a:extLst>
          </p:cNvPr>
          <p:cNvSpPr>
            <a:spLocks noGrp="1"/>
          </p:cNvSpPr>
          <p:nvPr>
            <p:ph type="dt" sz="half" idx="10"/>
          </p:nvPr>
        </p:nvSpPr>
        <p:spPr/>
        <p:txBody>
          <a:bodyPr/>
          <a:lstStyle>
            <a:lvl1pPr>
              <a:defRPr/>
            </a:lvl1pPr>
          </a:lstStyle>
          <a:p>
            <a:pPr>
              <a:defRPr/>
            </a:pPr>
            <a:fld id="{10FB1109-A1DE-4EE8-B827-6E07B3AA91B6}" type="datetimeFigureOut">
              <a:rPr lang="ru-RU"/>
              <a:pPr>
                <a:defRPr/>
              </a:pPr>
              <a:t>17.03.2018</a:t>
            </a:fld>
            <a:endParaRPr lang="ru-RU"/>
          </a:p>
        </p:txBody>
      </p:sp>
      <p:sp>
        <p:nvSpPr>
          <p:cNvPr id="6" name="Нижний колонтитул 4">
            <a:extLst>
              <a:ext uri="{FF2B5EF4-FFF2-40B4-BE49-F238E27FC236}">
                <a16:creationId xmlns:a16="http://schemas.microsoft.com/office/drawing/2014/main" id="{C2BCFB3F-C644-4581-AC6C-6B6882E26D5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1ECBB4E-A948-4574-9841-61E53E06318C}"/>
              </a:ext>
            </a:extLst>
          </p:cNvPr>
          <p:cNvSpPr>
            <a:spLocks noGrp="1"/>
          </p:cNvSpPr>
          <p:nvPr>
            <p:ph type="sldNum" sz="quarter" idx="12"/>
          </p:nvPr>
        </p:nvSpPr>
        <p:spPr/>
        <p:txBody>
          <a:bodyPr/>
          <a:lstStyle>
            <a:lvl1pPr>
              <a:defRPr/>
            </a:lvl1pPr>
          </a:lstStyle>
          <a:p>
            <a:pPr>
              <a:defRPr/>
            </a:pPr>
            <a:fld id="{B4B086FC-DEB9-4903-8A50-69A964D1CBFD}" type="slidenum">
              <a:rPr lang="ru-RU" altLang="ru-RU"/>
              <a:pPr>
                <a:defRPr/>
              </a:pPr>
              <a:t>‹#›</a:t>
            </a:fld>
            <a:endParaRPr lang="ru-RU" altLang="ru-RU"/>
          </a:p>
        </p:txBody>
      </p:sp>
    </p:spTree>
    <p:extLst>
      <p:ext uri="{BB962C8B-B14F-4D97-AF65-F5344CB8AC3E}">
        <p14:creationId xmlns:p14="http://schemas.microsoft.com/office/powerpoint/2010/main" val="199221876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5C474933-772B-4D2A-892F-908223745FEB}"/>
              </a:ext>
            </a:extLst>
          </p:cNvPr>
          <p:cNvSpPr>
            <a:spLocks noGrp="1"/>
          </p:cNvSpPr>
          <p:nvPr>
            <p:ph type="dt" sz="half" idx="10"/>
          </p:nvPr>
        </p:nvSpPr>
        <p:spPr/>
        <p:txBody>
          <a:bodyPr/>
          <a:lstStyle>
            <a:lvl1pPr>
              <a:defRPr/>
            </a:lvl1pPr>
          </a:lstStyle>
          <a:p>
            <a:pPr>
              <a:defRPr/>
            </a:pPr>
            <a:fld id="{A38452DB-57B0-4CD8-B5F6-19EF8083539D}" type="datetimeFigureOut">
              <a:rPr lang="ru-RU"/>
              <a:pPr>
                <a:defRPr/>
              </a:pPr>
              <a:t>17.03.2018</a:t>
            </a:fld>
            <a:endParaRPr lang="ru-RU"/>
          </a:p>
        </p:txBody>
      </p:sp>
      <p:sp>
        <p:nvSpPr>
          <p:cNvPr id="8" name="Нижний колонтитул 4">
            <a:extLst>
              <a:ext uri="{FF2B5EF4-FFF2-40B4-BE49-F238E27FC236}">
                <a16:creationId xmlns:a16="http://schemas.microsoft.com/office/drawing/2014/main" id="{A350FF5D-C004-4605-87A6-277A25CB7BFE}"/>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724C97A3-982F-49F4-B027-E2D49FB2E6E3}"/>
              </a:ext>
            </a:extLst>
          </p:cNvPr>
          <p:cNvSpPr>
            <a:spLocks noGrp="1"/>
          </p:cNvSpPr>
          <p:nvPr>
            <p:ph type="sldNum" sz="quarter" idx="12"/>
          </p:nvPr>
        </p:nvSpPr>
        <p:spPr/>
        <p:txBody>
          <a:bodyPr/>
          <a:lstStyle>
            <a:lvl1pPr>
              <a:defRPr/>
            </a:lvl1pPr>
          </a:lstStyle>
          <a:p>
            <a:pPr>
              <a:defRPr/>
            </a:pPr>
            <a:fld id="{D372EC11-2B54-4037-BF6C-FCB56383EFD6}" type="slidenum">
              <a:rPr lang="ru-RU" altLang="ru-RU"/>
              <a:pPr>
                <a:defRPr/>
              </a:pPr>
              <a:t>‹#›</a:t>
            </a:fld>
            <a:endParaRPr lang="ru-RU" altLang="ru-RU"/>
          </a:p>
        </p:txBody>
      </p:sp>
    </p:spTree>
    <p:extLst>
      <p:ext uri="{BB962C8B-B14F-4D97-AF65-F5344CB8AC3E}">
        <p14:creationId xmlns:p14="http://schemas.microsoft.com/office/powerpoint/2010/main" val="278157130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74F6B616-27B2-4E75-B1F0-2D9C300AE39A}"/>
              </a:ext>
            </a:extLst>
          </p:cNvPr>
          <p:cNvSpPr>
            <a:spLocks noGrp="1"/>
          </p:cNvSpPr>
          <p:nvPr>
            <p:ph type="dt" sz="half" idx="10"/>
          </p:nvPr>
        </p:nvSpPr>
        <p:spPr/>
        <p:txBody>
          <a:bodyPr/>
          <a:lstStyle>
            <a:lvl1pPr>
              <a:defRPr/>
            </a:lvl1pPr>
          </a:lstStyle>
          <a:p>
            <a:pPr>
              <a:defRPr/>
            </a:pPr>
            <a:fld id="{DDC61352-40F7-40E0-B124-2A510C7D4667}" type="datetimeFigureOut">
              <a:rPr lang="ru-RU"/>
              <a:pPr>
                <a:defRPr/>
              </a:pPr>
              <a:t>17.03.2018</a:t>
            </a:fld>
            <a:endParaRPr lang="ru-RU"/>
          </a:p>
        </p:txBody>
      </p:sp>
      <p:sp>
        <p:nvSpPr>
          <p:cNvPr id="4" name="Нижний колонтитул 4">
            <a:extLst>
              <a:ext uri="{FF2B5EF4-FFF2-40B4-BE49-F238E27FC236}">
                <a16:creationId xmlns:a16="http://schemas.microsoft.com/office/drawing/2014/main" id="{1958EE18-D066-4D56-B368-284A8FCF9335}"/>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6BE40592-434A-47D1-9595-EE2C453DA7B4}"/>
              </a:ext>
            </a:extLst>
          </p:cNvPr>
          <p:cNvSpPr>
            <a:spLocks noGrp="1"/>
          </p:cNvSpPr>
          <p:nvPr>
            <p:ph type="sldNum" sz="quarter" idx="12"/>
          </p:nvPr>
        </p:nvSpPr>
        <p:spPr/>
        <p:txBody>
          <a:bodyPr/>
          <a:lstStyle>
            <a:lvl1pPr>
              <a:defRPr/>
            </a:lvl1pPr>
          </a:lstStyle>
          <a:p>
            <a:pPr>
              <a:defRPr/>
            </a:pPr>
            <a:fld id="{37B7CE08-3F78-4F61-86E0-89A52A78E486}" type="slidenum">
              <a:rPr lang="ru-RU" altLang="ru-RU"/>
              <a:pPr>
                <a:defRPr/>
              </a:pPr>
              <a:t>‹#›</a:t>
            </a:fld>
            <a:endParaRPr lang="ru-RU" altLang="ru-RU"/>
          </a:p>
        </p:txBody>
      </p:sp>
    </p:spTree>
    <p:extLst>
      <p:ext uri="{BB962C8B-B14F-4D97-AF65-F5344CB8AC3E}">
        <p14:creationId xmlns:p14="http://schemas.microsoft.com/office/powerpoint/2010/main" val="286550649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1DC47530-2631-494B-894C-730FBEE54F52}"/>
              </a:ext>
            </a:extLst>
          </p:cNvPr>
          <p:cNvSpPr>
            <a:spLocks noGrp="1"/>
          </p:cNvSpPr>
          <p:nvPr>
            <p:ph type="dt" sz="half" idx="10"/>
          </p:nvPr>
        </p:nvSpPr>
        <p:spPr/>
        <p:txBody>
          <a:bodyPr/>
          <a:lstStyle>
            <a:lvl1pPr>
              <a:defRPr/>
            </a:lvl1pPr>
          </a:lstStyle>
          <a:p>
            <a:pPr>
              <a:defRPr/>
            </a:pPr>
            <a:fld id="{AF9055F0-328E-443C-A849-BAFA322498B3}" type="datetimeFigureOut">
              <a:rPr lang="ru-RU"/>
              <a:pPr>
                <a:defRPr/>
              </a:pPr>
              <a:t>17.03.2018</a:t>
            </a:fld>
            <a:endParaRPr lang="ru-RU"/>
          </a:p>
        </p:txBody>
      </p:sp>
      <p:sp>
        <p:nvSpPr>
          <p:cNvPr id="3" name="Нижний колонтитул 4">
            <a:extLst>
              <a:ext uri="{FF2B5EF4-FFF2-40B4-BE49-F238E27FC236}">
                <a16:creationId xmlns:a16="http://schemas.microsoft.com/office/drawing/2014/main" id="{EB0FE5FC-4373-41D4-999D-59F6115335A5}"/>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0878F45A-4193-4B55-A221-131B9CB95350}"/>
              </a:ext>
            </a:extLst>
          </p:cNvPr>
          <p:cNvSpPr>
            <a:spLocks noGrp="1"/>
          </p:cNvSpPr>
          <p:nvPr>
            <p:ph type="sldNum" sz="quarter" idx="12"/>
          </p:nvPr>
        </p:nvSpPr>
        <p:spPr/>
        <p:txBody>
          <a:bodyPr/>
          <a:lstStyle>
            <a:lvl1pPr>
              <a:defRPr/>
            </a:lvl1pPr>
          </a:lstStyle>
          <a:p>
            <a:pPr>
              <a:defRPr/>
            </a:pPr>
            <a:fld id="{D3BD7FE3-4138-4195-99A7-4D134AA0E8CD}" type="slidenum">
              <a:rPr lang="ru-RU" altLang="ru-RU"/>
              <a:pPr>
                <a:defRPr/>
              </a:pPr>
              <a:t>‹#›</a:t>
            </a:fld>
            <a:endParaRPr lang="ru-RU" altLang="ru-RU"/>
          </a:p>
        </p:txBody>
      </p:sp>
    </p:spTree>
    <p:extLst>
      <p:ext uri="{BB962C8B-B14F-4D97-AF65-F5344CB8AC3E}">
        <p14:creationId xmlns:p14="http://schemas.microsoft.com/office/powerpoint/2010/main" val="146231317"/>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DCFCF661-DC2B-4C74-977B-A2FEDE3F2A98}"/>
              </a:ext>
            </a:extLst>
          </p:cNvPr>
          <p:cNvSpPr>
            <a:spLocks noGrp="1"/>
          </p:cNvSpPr>
          <p:nvPr>
            <p:ph type="dt" sz="half" idx="10"/>
          </p:nvPr>
        </p:nvSpPr>
        <p:spPr/>
        <p:txBody>
          <a:bodyPr/>
          <a:lstStyle>
            <a:lvl1pPr>
              <a:defRPr/>
            </a:lvl1pPr>
          </a:lstStyle>
          <a:p>
            <a:pPr>
              <a:defRPr/>
            </a:pPr>
            <a:fld id="{13C09382-AA32-4F15-8EF7-736887CDB5CD}" type="datetimeFigureOut">
              <a:rPr lang="ru-RU"/>
              <a:pPr>
                <a:defRPr/>
              </a:pPr>
              <a:t>17.03.2018</a:t>
            </a:fld>
            <a:endParaRPr lang="ru-RU"/>
          </a:p>
        </p:txBody>
      </p:sp>
      <p:sp>
        <p:nvSpPr>
          <p:cNvPr id="6" name="Нижний колонтитул 4">
            <a:extLst>
              <a:ext uri="{FF2B5EF4-FFF2-40B4-BE49-F238E27FC236}">
                <a16:creationId xmlns:a16="http://schemas.microsoft.com/office/drawing/2014/main" id="{494D41A4-99FE-4989-841A-67E16ED761FD}"/>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4BD319F1-72C3-40CD-A554-A1CC2B2286E3}"/>
              </a:ext>
            </a:extLst>
          </p:cNvPr>
          <p:cNvSpPr>
            <a:spLocks noGrp="1"/>
          </p:cNvSpPr>
          <p:nvPr>
            <p:ph type="sldNum" sz="quarter" idx="12"/>
          </p:nvPr>
        </p:nvSpPr>
        <p:spPr/>
        <p:txBody>
          <a:bodyPr/>
          <a:lstStyle>
            <a:lvl1pPr>
              <a:defRPr/>
            </a:lvl1pPr>
          </a:lstStyle>
          <a:p>
            <a:pPr>
              <a:defRPr/>
            </a:pPr>
            <a:fld id="{2C0A1EC7-CE60-4A12-BEC2-F38E76499727}" type="slidenum">
              <a:rPr lang="ru-RU" altLang="ru-RU"/>
              <a:pPr>
                <a:defRPr/>
              </a:pPr>
              <a:t>‹#›</a:t>
            </a:fld>
            <a:endParaRPr lang="ru-RU" altLang="ru-RU"/>
          </a:p>
        </p:txBody>
      </p:sp>
    </p:spTree>
    <p:extLst>
      <p:ext uri="{BB962C8B-B14F-4D97-AF65-F5344CB8AC3E}">
        <p14:creationId xmlns:p14="http://schemas.microsoft.com/office/powerpoint/2010/main" val="301151060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5E3C563E-8B50-4593-A6AA-4CB806F4E1C6}"/>
              </a:ext>
            </a:extLst>
          </p:cNvPr>
          <p:cNvSpPr>
            <a:spLocks noGrp="1"/>
          </p:cNvSpPr>
          <p:nvPr>
            <p:ph type="dt" sz="half" idx="10"/>
          </p:nvPr>
        </p:nvSpPr>
        <p:spPr/>
        <p:txBody>
          <a:bodyPr/>
          <a:lstStyle>
            <a:lvl1pPr>
              <a:defRPr/>
            </a:lvl1pPr>
          </a:lstStyle>
          <a:p>
            <a:pPr>
              <a:defRPr/>
            </a:pPr>
            <a:fld id="{AEE7ECFA-3B88-4E60-931A-BE0C7134E6EF}" type="datetimeFigureOut">
              <a:rPr lang="ru-RU"/>
              <a:pPr>
                <a:defRPr/>
              </a:pPr>
              <a:t>17.03.2018</a:t>
            </a:fld>
            <a:endParaRPr lang="ru-RU"/>
          </a:p>
        </p:txBody>
      </p:sp>
      <p:sp>
        <p:nvSpPr>
          <p:cNvPr id="6" name="Нижний колонтитул 4">
            <a:extLst>
              <a:ext uri="{FF2B5EF4-FFF2-40B4-BE49-F238E27FC236}">
                <a16:creationId xmlns:a16="http://schemas.microsoft.com/office/drawing/2014/main" id="{7BAA729C-A51A-46A0-B13D-BB9DCC6D7BD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FFFC1B1-9A6D-46FD-80B2-25E8FEE7AE2E}"/>
              </a:ext>
            </a:extLst>
          </p:cNvPr>
          <p:cNvSpPr>
            <a:spLocks noGrp="1"/>
          </p:cNvSpPr>
          <p:nvPr>
            <p:ph type="sldNum" sz="quarter" idx="12"/>
          </p:nvPr>
        </p:nvSpPr>
        <p:spPr/>
        <p:txBody>
          <a:bodyPr/>
          <a:lstStyle>
            <a:lvl1pPr>
              <a:defRPr/>
            </a:lvl1pPr>
          </a:lstStyle>
          <a:p>
            <a:pPr>
              <a:defRPr/>
            </a:pPr>
            <a:fld id="{DA2CA1B1-31D5-418A-8C29-93052740A042}" type="slidenum">
              <a:rPr lang="ru-RU" altLang="ru-RU"/>
              <a:pPr>
                <a:defRPr/>
              </a:pPr>
              <a:t>‹#›</a:t>
            </a:fld>
            <a:endParaRPr lang="ru-RU" altLang="ru-RU"/>
          </a:p>
        </p:txBody>
      </p:sp>
    </p:spTree>
    <p:extLst>
      <p:ext uri="{BB962C8B-B14F-4D97-AF65-F5344CB8AC3E}">
        <p14:creationId xmlns:p14="http://schemas.microsoft.com/office/powerpoint/2010/main" val="384095570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36E78F82-E96A-4B33-A4E4-0752C438304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81AF87F5-9D05-4EEC-A3AD-50F7370E2E0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6A555B7A-A111-4587-AB38-F16263CCBE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B64B689-68B2-47F6-A4F3-C4063018C8EE}" type="datetimeFigureOut">
              <a:rPr lang="ru-RU"/>
              <a:pPr>
                <a:defRPr/>
              </a:pPr>
              <a:t>17.03.2018</a:t>
            </a:fld>
            <a:endParaRPr lang="ru-RU"/>
          </a:p>
        </p:txBody>
      </p:sp>
      <p:sp>
        <p:nvSpPr>
          <p:cNvPr id="5" name="Нижний колонтитул 4">
            <a:extLst>
              <a:ext uri="{FF2B5EF4-FFF2-40B4-BE49-F238E27FC236}">
                <a16:creationId xmlns:a16="http://schemas.microsoft.com/office/drawing/2014/main" id="{1DDB3F12-3C99-43C3-9042-1F3F81BB385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5546C7B5-AABF-40CA-B289-9E3B5FF249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392A8B0-C15E-4471-B157-C49F0B22926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nfodoo.ru/"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nfodoo.ru/"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infodoo.ru/"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infodoo.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infodoo.ru/"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infodoo.r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infodoo.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B63EF34-DA52-4B6F-8B4A-ECDF3D4D7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pic>
        <p:nvPicPr>
          <p:cNvPr id="4" name="Рисунок 3">
            <a:extLst>
              <a:ext uri="{FF2B5EF4-FFF2-40B4-BE49-F238E27FC236}">
                <a16:creationId xmlns:a16="http://schemas.microsoft.com/office/drawing/2014/main" id="{89E681B8-C3F6-4ABC-A4CA-039350E4C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43" y="2199404"/>
            <a:ext cx="8126914" cy="4253932"/>
          </a:xfrm>
          <a:prstGeom prst="rect">
            <a:avLst/>
          </a:prstGeom>
          <a:ln>
            <a:noFill/>
          </a:ln>
          <a:effectLst>
            <a:softEdge rad="112500"/>
          </a:effectLst>
        </p:spPr>
      </p:pic>
      <p:sp>
        <p:nvSpPr>
          <p:cNvPr id="5" name="Прямоугольник 4">
            <a:extLst>
              <a:ext uri="{FF2B5EF4-FFF2-40B4-BE49-F238E27FC236}">
                <a16:creationId xmlns:a16="http://schemas.microsoft.com/office/drawing/2014/main" id="{E4AF216B-8256-462E-BB7E-4D0B663AE8D0}"/>
              </a:ext>
            </a:extLst>
          </p:cNvPr>
          <p:cNvSpPr/>
          <p:nvPr/>
        </p:nvSpPr>
        <p:spPr>
          <a:xfrm>
            <a:off x="935596" y="498596"/>
            <a:ext cx="7272808" cy="1562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ru-RU" sz="6300" dirty="0">
                <a:ln>
                  <a:solidFill>
                    <a:schemeClr val="accent5">
                      <a:lumMod val="50000"/>
                    </a:schemeClr>
                  </a:solidFill>
                </a:ln>
                <a:solidFill>
                  <a:schemeClr val="bg1"/>
                </a:solidFill>
                <a:effectLst>
                  <a:outerShdw blurRad="50800" dist="38100" dir="5400000" algn="t" rotWithShape="0">
                    <a:prstClr val="black">
                      <a:alpha val="40000"/>
                    </a:prstClr>
                  </a:outerShdw>
                </a:effectLst>
                <a:latin typeface="Arial Black" panose="020B0A04020102020204" pitchFamily="34" charset="0"/>
              </a:rPr>
              <a:t>На чём </a:t>
            </a:r>
            <a:r>
              <a:rPr lang="ru-RU" sz="6300" dirty="0">
                <a:ln>
                  <a:solidFill>
                    <a:schemeClr val="accent5">
                      <a:lumMod val="50000"/>
                    </a:schemeClr>
                  </a:solidFill>
                </a:ln>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Arial Black" panose="020B0A04020102020204" pitchFamily="34" charset="0"/>
              </a:rPr>
              <a:t>летают</a:t>
            </a:r>
            <a:r>
              <a:rPr lang="ru-RU" sz="6300" dirty="0">
                <a:ln>
                  <a:solidFill>
                    <a:schemeClr val="accent5">
                      <a:lumMod val="50000"/>
                    </a:schemeClr>
                  </a:solidFill>
                </a:ln>
                <a:solidFill>
                  <a:schemeClr val="bg1"/>
                </a:solidFill>
                <a:effectLst>
                  <a:outerShdw blurRad="50800" dist="38100" dir="5400000" algn="t" rotWithShape="0">
                    <a:prstClr val="black">
                      <a:alpha val="40000"/>
                    </a:prstClr>
                  </a:outerShdw>
                </a:effectLst>
                <a:latin typeface="Arial Black" panose="020B0A04020102020204" pitchFamily="34" charset="0"/>
              </a:rPr>
              <a:t> в космос</a:t>
            </a:r>
          </a:p>
        </p:txBody>
      </p:sp>
    </p:spTree>
    <p:extLst>
      <p:ext uri="{BB962C8B-B14F-4D97-AF65-F5344CB8AC3E}">
        <p14:creationId xmlns:p14="http://schemas.microsoft.com/office/powerpoint/2010/main" val="406920898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574E94F9-0BF7-448A-B45F-0961C8798193}"/>
              </a:ext>
            </a:extLst>
          </p:cNvPr>
          <p:cNvGrpSpPr/>
          <p:nvPr/>
        </p:nvGrpSpPr>
        <p:grpSpPr>
          <a:xfrm>
            <a:off x="0" y="0"/>
            <a:ext cx="9144000" cy="6857999"/>
            <a:chOff x="0" y="0"/>
            <a:chExt cx="9144000" cy="6857999"/>
          </a:xfrm>
        </p:grpSpPr>
        <p:pic>
          <p:nvPicPr>
            <p:cNvPr id="7" name="Рисунок 6">
              <a:extLst>
                <a:ext uri="{FF2B5EF4-FFF2-40B4-BE49-F238E27FC236}">
                  <a16:creationId xmlns:a16="http://schemas.microsoft.com/office/drawing/2014/main" id="{A0AE3E58-49AC-4223-8BC6-82DDC2D0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Прямоугольник 1">
              <a:extLst>
                <a:ext uri="{FF2B5EF4-FFF2-40B4-BE49-F238E27FC236}">
                  <a16:creationId xmlns:a16="http://schemas.microsoft.com/office/drawing/2014/main" id="{5F245AA2-5510-436D-A7F4-EAC29425B918}"/>
                </a:ext>
              </a:extLst>
            </p:cNvPr>
            <p:cNvSpPr/>
            <p:nvPr/>
          </p:nvSpPr>
          <p:spPr>
            <a:xfrm>
              <a:off x="395536" y="188640"/>
              <a:ext cx="8352928" cy="1815882"/>
            </a:xfrm>
            <a:prstGeom prst="rect">
              <a:avLst/>
            </a:prstGeom>
          </p:spPr>
          <p:txBody>
            <a:bodyPr wrap="square">
              <a:spAutoFit/>
            </a:bodyPr>
            <a:lstStyle/>
            <a:p>
              <a:pPr algn="ctr"/>
              <a:r>
                <a:rPr lang="ru-RU" sz="2800" dirty="0">
                  <a:solidFill>
                    <a:schemeClr val="bg1"/>
                  </a:solidFill>
                  <a:effectLst>
                    <a:outerShdw blurRad="50800" dist="38100" dir="2700000" algn="tl" rotWithShape="0">
                      <a:prstClr val="black">
                        <a:alpha val="40000"/>
                      </a:prstClr>
                    </a:outerShdw>
                  </a:effectLst>
                </a:rPr>
                <a:t>Первый в мире полёт на другую планету был совершен 1 марта 1966 года. Станция     «Венера-3» приземлилась на Венеру и доставила туда вымпел нашей страны.</a:t>
              </a:r>
            </a:p>
          </p:txBody>
        </p:sp>
        <p:pic>
          <p:nvPicPr>
            <p:cNvPr id="5" name="Рисунок 4">
              <a:extLst>
                <a:ext uri="{FF2B5EF4-FFF2-40B4-BE49-F238E27FC236}">
                  <a16:creationId xmlns:a16="http://schemas.microsoft.com/office/drawing/2014/main" id="{A9E15C7D-A05C-4F01-A988-FAFBEBDF3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2" y="2168748"/>
              <a:ext cx="7704856" cy="4373027"/>
            </a:xfrm>
            <a:prstGeom prst="rect">
              <a:avLst/>
            </a:prstGeom>
            <a:ln>
              <a:noFill/>
            </a:ln>
            <a:effectLst>
              <a:softEdge rad="112500"/>
            </a:effectLst>
          </p:spPr>
        </p:pic>
      </p:grpSp>
      <p:sp>
        <p:nvSpPr>
          <p:cNvPr id="6" name="Прямоугольник 5">
            <a:extLst>
              <a:ext uri="{FF2B5EF4-FFF2-40B4-BE49-F238E27FC236}">
                <a16:creationId xmlns:a16="http://schemas.microsoft.com/office/drawing/2014/main" id="{E1CB4D86-B0EB-4D04-8021-584563CDF612}"/>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A82C31D-6472-4885-BC85-0ABBEBB35E6E}"/>
              </a:ext>
            </a:extLst>
          </p:cNvPr>
          <p:cNvSpPr/>
          <p:nvPr/>
        </p:nvSpPr>
        <p:spPr>
          <a:xfrm>
            <a:off x="250825" y="188913"/>
            <a:ext cx="8569325" cy="122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grpSp>
        <p:nvGrpSpPr>
          <p:cNvPr id="2" name="Группа 1">
            <a:extLst>
              <a:ext uri="{FF2B5EF4-FFF2-40B4-BE49-F238E27FC236}">
                <a16:creationId xmlns:a16="http://schemas.microsoft.com/office/drawing/2014/main" id="{8F987D90-84FE-4423-B9FF-4EA5BBD9A506}"/>
              </a:ext>
            </a:extLst>
          </p:cNvPr>
          <p:cNvGrpSpPr/>
          <p:nvPr/>
        </p:nvGrpSpPr>
        <p:grpSpPr>
          <a:xfrm>
            <a:off x="0" y="0"/>
            <a:ext cx="9144000" cy="6857999"/>
            <a:chOff x="0" y="0"/>
            <a:chExt cx="9144000" cy="6857999"/>
          </a:xfrm>
        </p:grpSpPr>
        <p:pic>
          <p:nvPicPr>
            <p:cNvPr id="5" name="Рисунок 4">
              <a:extLst>
                <a:ext uri="{FF2B5EF4-FFF2-40B4-BE49-F238E27FC236}">
                  <a16:creationId xmlns:a16="http://schemas.microsoft.com/office/drawing/2014/main" id="{5E0C5275-3469-47CE-BADE-876A2DDBA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Прямоугольник 3">
              <a:extLst>
                <a:ext uri="{FF2B5EF4-FFF2-40B4-BE49-F238E27FC236}">
                  <a16:creationId xmlns:a16="http://schemas.microsoft.com/office/drawing/2014/main" id="{B55B444E-98C5-453A-9807-8D8DF064A0F9}"/>
                </a:ext>
              </a:extLst>
            </p:cNvPr>
            <p:cNvSpPr/>
            <p:nvPr/>
          </p:nvSpPr>
          <p:spPr>
            <a:xfrm>
              <a:off x="250825" y="188937"/>
              <a:ext cx="8642350" cy="143986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ru-RU" sz="3600" dirty="0">
                  <a:solidFill>
                    <a:schemeClr val="bg1"/>
                  </a:solidFill>
                  <a:effectLst>
                    <a:outerShdw blurRad="50800" dist="38100" dir="2700000" algn="tl" rotWithShape="0">
                      <a:prstClr val="black">
                        <a:alpha val="40000"/>
                      </a:prstClr>
                    </a:outerShdw>
                  </a:effectLst>
                </a:rPr>
                <a:t>2 декабря 1971 года на Марс высадился космический корабль «Марс-3» </a:t>
              </a:r>
              <a:r>
                <a:rPr lang="ru-RU" altLang="ru-RU" sz="3600" dirty="0">
                  <a:solidFill>
                    <a:schemeClr val="bg1"/>
                  </a:solidFill>
                  <a:effectLst>
                    <a:outerShdw blurRad="50800" dist="38100" dir="2700000" algn="tl" rotWithShape="0">
                      <a:prstClr val="black">
                        <a:alpha val="40000"/>
                      </a:prstClr>
                    </a:outerShdw>
                  </a:effectLst>
                  <a:latin typeface="Cambria" panose="02040503050406030204" pitchFamily="18" charset="0"/>
                </a:rPr>
                <a:t>(СССР).</a:t>
              </a:r>
            </a:p>
          </p:txBody>
        </p:sp>
        <p:pic>
          <p:nvPicPr>
            <p:cNvPr id="7" name="Рисунок 6">
              <a:extLst>
                <a:ext uri="{FF2B5EF4-FFF2-40B4-BE49-F238E27FC236}">
                  <a16:creationId xmlns:a16="http://schemas.microsoft.com/office/drawing/2014/main" id="{82DC387E-1ABF-42E2-8042-882BC3194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460" y="1687241"/>
              <a:ext cx="6701080" cy="4808701"/>
            </a:xfrm>
            <a:prstGeom prst="rect">
              <a:avLst/>
            </a:prstGeom>
            <a:ln>
              <a:noFill/>
            </a:ln>
            <a:effectLst>
              <a:softEdge rad="112500"/>
            </a:effectLst>
          </p:spPr>
        </p:pic>
      </p:grpSp>
      <p:sp>
        <p:nvSpPr>
          <p:cNvPr id="6" name="Прямоугольник 5">
            <a:extLst>
              <a:ext uri="{FF2B5EF4-FFF2-40B4-BE49-F238E27FC236}">
                <a16:creationId xmlns:a16="http://schemas.microsoft.com/office/drawing/2014/main" id="{506D34C8-887F-4BBA-80D7-508A94DF6D16}"/>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5FF50C6-FE89-4E75-9D70-15D1A852FA67}"/>
              </a:ext>
            </a:extLst>
          </p:cNvPr>
          <p:cNvSpPr/>
          <p:nvPr/>
        </p:nvSpPr>
        <p:spPr>
          <a:xfrm>
            <a:off x="107504" y="188640"/>
            <a:ext cx="892899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a:extLst>
              <a:ext uri="{FF2B5EF4-FFF2-40B4-BE49-F238E27FC236}">
                <a16:creationId xmlns:a16="http://schemas.microsoft.com/office/drawing/2014/main" id="{ADCFB56F-540C-4950-9079-127A09A729EA}"/>
              </a:ext>
            </a:extLst>
          </p:cNvPr>
          <p:cNvGrpSpPr/>
          <p:nvPr/>
        </p:nvGrpSpPr>
        <p:grpSpPr>
          <a:xfrm>
            <a:off x="0" y="0"/>
            <a:ext cx="9144000" cy="6857999"/>
            <a:chOff x="0" y="0"/>
            <a:chExt cx="9144000" cy="6857999"/>
          </a:xfrm>
        </p:grpSpPr>
        <p:pic>
          <p:nvPicPr>
            <p:cNvPr id="4" name="Рисунок 3">
              <a:extLst>
                <a:ext uri="{FF2B5EF4-FFF2-40B4-BE49-F238E27FC236}">
                  <a16:creationId xmlns:a16="http://schemas.microsoft.com/office/drawing/2014/main" id="{709F0CFA-AE5D-4E9E-8ED5-897B73372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Прямоугольник 5">
              <a:extLst>
                <a:ext uri="{FF2B5EF4-FFF2-40B4-BE49-F238E27FC236}">
                  <a16:creationId xmlns:a16="http://schemas.microsoft.com/office/drawing/2014/main" id="{197241C0-2BB1-4A75-9C19-D8C5DF83BC51}"/>
                </a:ext>
              </a:extLst>
            </p:cNvPr>
            <p:cNvSpPr/>
            <p:nvPr/>
          </p:nvSpPr>
          <p:spPr>
            <a:xfrm>
              <a:off x="251520" y="674400"/>
              <a:ext cx="8640960" cy="5509200"/>
            </a:xfrm>
            <a:prstGeom prst="rect">
              <a:avLst/>
            </a:prstGeom>
          </p:spPr>
          <p:txBody>
            <a:bodyPr wrap="square">
              <a:spAutoFit/>
            </a:bodyPr>
            <a:lstStyle/>
            <a:p>
              <a:pPr algn="ctr"/>
              <a:r>
                <a:rPr lang="ru-RU" sz="3200" dirty="0">
                  <a:solidFill>
                    <a:schemeClr val="bg1"/>
                  </a:solidFill>
                  <a:effectLst>
                    <a:outerShdw blurRad="50800" dist="38100" dir="2700000" algn="tl" rotWithShape="0">
                      <a:prstClr val="black">
                        <a:alpha val="40000"/>
                      </a:prstClr>
                    </a:outerShdw>
                  </a:effectLst>
                </a:rPr>
                <a:t>Сейчас космические корабли оснащены самым современным оборудованием для проведения различных исследований, они функционируют за счёт солнечной энергии, так как оборудованы солнечными батареями. Освоение космоса имеет огромное значение для развития таких наук, как физика, химия, биология. Знания, полученные в космосе, помогают ответить на многие вопросы о взаимосвязях во вселенной.</a:t>
              </a:r>
            </a:p>
          </p:txBody>
        </p:sp>
      </p:grpSp>
      <p:sp>
        <p:nvSpPr>
          <p:cNvPr id="7" name="Прямоугольник 6">
            <a:extLst>
              <a:ext uri="{FF2B5EF4-FFF2-40B4-BE49-F238E27FC236}">
                <a16:creationId xmlns:a16="http://schemas.microsoft.com/office/drawing/2014/main" id="{403DA107-D431-4CDE-A296-836C21FB379D}"/>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3"/>
              </a:rPr>
              <a:t>Infodoo.ru</a:t>
            </a:r>
            <a:endParaRPr lang="ru-RU" sz="1200" dirty="0">
              <a:solidFill>
                <a:srgbClr val="C00000"/>
              </a:solidFill>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911BBC5A-4456-429E-A60E-7A82BB3C1FDF}"/>
              </a:ext>
            </a:extLst>
          </p:cNvPr>
          <p:cNvGrpSpPr/>
          <p:nvPr/>
        </p:nvGrpSpPr>
        <p:grpSpPr>
          <a:xfrm>
            <a:off x="0" y="0"/>
            <a:ext cx="9144000" cy="6857999"/>
            <a:chOff x="0" y="0"/>
            <a:chExt cx="9144000" cy="6857999"/>
          </a:xfrm>
        </p:grpSpPr>
        <p:pic>
          <p:nvPicPr>
            <p:cNvPr id="3" name="Рисунок 2">
              <a:extLst>
                <a:ext uri="{FF2B5EF4-FFF2-40B4-BE49-F238E27FC236}">
                  <a16:creationId xmlns:a16="http://schemas.microsoft.com/office/drawing/2014/main" id="{82DC9178-8F57-430A-96AE-56DB3A7F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3314" name="Рисунок 1" descr="http://vologod.er.ru/media/userdata/news/2013/04/12/68fcce82af4ed4f9ffd450af5cc620b8.jpg">
              <a:extLst>
                <a:ext uri="{FF2B5EF4-FFF2-40B4-BE49-F238E27FC236}">
                  <a16:creationId xmlns:a16="http://schemas.microsoft.com/office/drawing/2014/main" id="{B6B390EA-2AA4-4D21-A49D-930307371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31" y="368288"/>
              <a:ext cx="8247938" cy="6121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Прямоугольник 3">
            <a:extLst>
              <a:ext uri="{FF2B5EF4-FFF2-40B4-BE49-F238E27FC236}">
                <a16:creationId xmlns:a16="http://schemas.microsoft.com/office/drawing/2014/main" id="{DF5B338D-293E-455B-B2C2-CCC69CEA7E97}"/>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C28E9BA4-3AF4-4055-9A13-7A96FBE02039}"/>
              </a:ext>
            </a:extLst>
          </p:cNvPr>
          <p:cNvGrpSpPr/>
          <p:nvPr/>
        </p:nvGrpSpPr>
        <p:grpSpPr>
          <a:xfrm>
            <a:off x="0" y="0"/>
            <a:ext cx="9144000" cy="6857999"/>
            <a:chOff x="0" y="0"/>
            <a:chExt cx="9144000" cy="6857999"/>
          </a:xfrm>
        </p:grpSpPr>
        <p:pic>
          <p:nvPicPr>
            <p:cNvPr id="4" name="Рисунок 3">
              <a:extLst>
                <a:ext uri="{FF2B5EF4-FFF2-40B4-BE49-F238E27FC236}">
                  <a16:creationId xmlns:a16="http://schemas.microsoft.com/office/drawing/2014/main" id="{64DBEC73-E8AA-40B5-84B0-05F1BA407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Рисунок 2">
              <a:extLst>
                <a:ext uri="{FF2B5EF4-FFF2-40B4-BE49-F238E27FC236}">
                  <a16:creationId xmlns:a16="http://schemas.microsoft.com/office/drawing/2014/main" id="{AC20A099-EAFB-4F7A-BBC6-76C79D3F1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91" y="422666"/>
              <a:ext cx="8301218" cy="6012668"/>
            </a:xfrm>
            <a:prstGeom prst="rect">
              <a:avLst/>
            </a:prstGeom>
            <a:ln>
              <a:noFill/>
            </a:ln>
            <a:effectLst>
              <a:softEdge rad="112500"/>
            </a:effectLst>
          </p:spPr>
        </p:pic>
      </p:grpSp>
      <p:sp>
        <p:nvSpPr>
          <p:cNvPr id="5" name="Прямоугольник 4">
            <a:extLst>
              <a:ext uri="{FF2B5EF4-FFF2-40B4-BE49-F238E27FC236}">
                <a16:creationId xmlns:a16="http://schemas.microsoft.com/office/drawing/2014/main" id="{C7EC0D87-CDF9-42FE-A0C0-9A43BCCD3CE5}"/>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extLst>
      <p:ext uri="{BB962C8B-B14F-4D97-AF65-F5344CB8AC3E}">
        <p14:creationId xmlns:p14="http://schemas.microsoft.com/office/powerpoint/2010/main" val="49555521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34DFF1B0-E2EF-4982-8E29-0700141F2F20}"/>
              </a:ext>
            </a:extLst>
          </p:cNvPr>
          <p:cNvGrpSpPr/>
          <p:nvPr/>
        </p:nvGrpSpPr>
        <p:grpSpPr>
          <a:xfrm>
            <a:off x="0" y="0"/>
            <a:ext cx="9144000" cy="6857999"/>
            <a:chOff x="0" y="0"/>
            <a:chExt cx="9144000" cy="6857999"/>
          </a:xfrm>
        </p:grpSpPr>
        <p:pic>
          <p:nvPicPr>
            <p:cNvPr id="4" name="Рисунок 3">
              <a:extLst>
                <a:ext uri="{FF2B5EF4-FFF2-40B4-BE49-F238E27FC236}">
                  <a16:creationId xmlns:a16="http://schemas.microsoft.com/office/drawing/2014/main" id="{D5B76BE1-0F02-412C-B4A5-C267535BA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Рисунок 2">
              <a:extLst>
                <a:ext uri="{FF2B5EF4-FFF2-40B4-BE49-F238E27FC236}">
                  <a16:creationId xmlns:a16="http://schemas.microsoft.com/office/drawing/2014/main" id="{34DAE129-F839-4008-9ABD-9CBFC33BC719}"/>
                </a:ext>
              </a:extLst>
            </p:cNvPr>
            <p:cNvPicPr>
              <a:picLocks noChangeAspect="1"/>
            </p:cNvPicPr>
            <p:nvPr/>
          </p:nvPicPr>
          <p:blipFill rotWithShape="1">
            <a:blip r:embed="rId3">
              <a:extLst>
                <a:ext uri="{28A0092B-C50C-407E-A947-70E740481C1C}">
                  <a14:useLocalDpi xmlns:a14="http://schemas.microsoft.com/office/drawing/2010/main" val="0"/>
                </a:ext>
              </a:extLst>
            </a:blip>
            <a:srcRect r="10625"/>
            <a:stretch/>
          </p:blipFill>
          <p:spPr>
            <a:xfrm>
              <a:off x="404664" y="452840"/>
              <a:ext cx="8334672" cy="5952321"/>
            </a:xfrm>
            <a:prstGeom prst="rect">
              <a:avLst/>
            </a:prstGeom>
            <a:ln>
              <a:noFill/>
            </a:ln>
            <a:effectLst>
              <a:softEdge rad="112500"/>
            </a:effectLst>
          </p:spPr>
        </p:pic>
      </p:grpSp>
      <p:sp>
        <p:nvSpPr>
          <p:cNvPr id="5" name="Прямоугольник 4">
            <a:extLst>
              <a:ext uri="{FF2B5EF4-FFF2-40B4-BE49-F238E27FC236}">
                <a16:creationId xmlns:a16="http://schemas.microsoft.com/office/drawing/2014/main" id="{0F96D3FB-7EDB-4EC1-843A-F94043E707FB}"/>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extLst>
      <p:ext uri="{BB962C8B-B14F-4D97-AF65-F5344CB8AC3E}">
        <p14:creationId xmlns:p14="http://schemas.microsoft.com/office/powerpoint/2010/main" val="478942096"/>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C06E0B5-C6B8-4AA3-8579-3E32B3E19927}"/>
              </a:ext>
            </a:extLst>
          </p:cNvPr>
          <p:cNvGrpSpPr/>
          <p:nvPr/>
        </p:nvGrpSpPr>
        <p:grpSpPr>
          <a:xfrm>
            <a:off x="0" y="-27384"/>
            <a:ext cx="9144000" cy="6885384"/>
            <a:chOff x="0" y="-27384"/>
            <a:chExt cx="9144000" cy="6885384"/>
          </a:xfrm>
        </p:grpSpPr>
        <p:pic>
          <p:nvPicPr>
            <p:cNvPr id="4" name="Рисунок 3">
              <a:extLst>
                <a:ext uri="{FF2B5EF4-FFF2-40B4-BE49-F238E27FC236}">
                  <a16:creationId xmlns:a16="http://schemas.microsoft.com/office/drawing/2014/main" id="{AC235E67-B603-40F7-9CB4-5748674A3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pic>
          <p:nvPicPr>
            <p:cNvPr id="3" name="Рисунок 2">
              <a:extLst>
                <a:ext uri="{FF2B5EF4-FFF2-40B4-BE49-F238E27FC236}">
                  <a16:creationId xmlns:a16="http://schemas.microsoft.com/office/drawing/2014/main" id="{88B4DAF0-B9BF-4BEA-A758-BA790ADA996C}"/>
                </a:ext>
              </a:extLst>
            </p:cNvPr>
            <p:cNvPicPr>
              <a:picLocks noChangeAspect="1"/>
            </p:cNvPicPr>
            <p:nvPr/>
          </p:nvPicPr>
          <p:blipFill rotWithShape="1">
            <a:blip r:embed="rId3">
              <a:extLst>
                <a:ext uri="{28A0092B-C50C-407E-A947-70E740481C1C}">
                  <a14:useLocalDpi xmlns:a14="http://schemas.microsoft.com/office/drawing/2010/main" val="0"/>
                </a:ext>
              </a:extLst>
            </a:blip>
            <a:srcRect l="5901" r="7476"/>
            <a:stretch/>
          </p:blipFill>
          <p:spPr>
            <a:xfrm>
              <a:off x="328212" y="512676"/>
              <a:ext cx="8487575" cy="5832648"/>
            </a:xfrm>
            <a:prstGeom prst="rect">
              <a:avLst/>
            </a:prstGeom>
            <a:ln>
              <a:noFill/>
            </a:ln>
            <a:effectLst>
              <a:softEdge rad="112500"/>
            </a:effectLst>
          </p:spPr>
        </p:pic>
        <p:sp>
          <p:nvSpPr>
            <p:cNvPr id="5" name="Прямоугольник 4">
              <a:extLst>
                <a:ext uri="{FF2B5EF4-FFF2-40B4-BE49-F238E27FC236}">
                  <a16:creationId xmlns:a16="http://schemas.microsoft.com/office/drawing/2014/main" id="{33E345C0-252F-4189-AF03-8E238026F3A5}"/>
                </a:ext>
              </a:extLst>
            </p:cNvPr>
            <p:cNvSpPr/>
            <p:nvPr/>
          </p:nvSpPr>
          <p:spPr>
            <a:xfrm>
              <a:off x="0" y="6309320"/>
              <a:ext cx="9144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a:solidFill>
                    <a:srgbClr val="C00000"/>
                  </a:solidFill>
                </a:rPr>
                <a:t>Другие интересные презентации и развивающие игры вы найдете на сайте </a:t>
              </a:r>
              <a:r>
                <a:rPr lang="en-US" sz="1400" dirty="0">
                  <a:solidFill>
                    <a:srgbClr val="C00000"/>
                  </a:solidFill>
                  <a:hlinkClick r:id="rId4"/>
                </a:rPr>
                <a:t>Infodoo.ru</a:t>
              </a:r>
              <a:endParaRPr lang="ru-RU" sz="1400" dirty="0">
                <a:solidFill>
                  <a:srgbClr val="C00000"/>
                </a:solidFill>
              </a:endParaRPr>
            </a:p>
          </p:txBody>
        </p:sp>
      </p:grpSp>
    </p:spTree>
    <p:extLst>
      <p:ext uri="{BB962C8B-B14F-4D97-AF65-F5344CB8AC3E}">
        <p14:creationId xmlns:p14="http://schemas.microsoft.com/office/powerpoint/2010/main" val="333295459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792C48DB-38C0-41C7-95A8-856B44694BA0}"/>
              </a:ext>
            </a:extLst>
          </p:cNvPr>
          <p:cNvGrpSpPr/>
          <p:nvPr/>
        </p:nvGrpSpPr>
        <p:grpSpPr>
          <a:xfrm>
            <a:off x="0" y="1"/>
            <a:ext cx="9144000" cy="6857999"/>
            <a:chOff x="0" y="1"/>
            <a:chExt cx="9144000" cy="6857999"/>
          </a:xfrm>
        </p:grpSpPr>
        <p:pic>
          <p:nvPicPr>
            <p:cNvPr id="5" name="Рисунок 4">
              <a:extLst>
                <a:ext uri="{FF2B5EF4-FFF2-40B4-BE49-F238E27FC236}">
                  <a16:creationId xmlns:a16="http://schemas.microsoft.com/office/drawing/2014/main" id="{432EEE97-9EC0-42A6-B810-96253BD21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6" name="Прямоугольник 5">
              <a:extLst>
                <a:ext uri="{FF2B5EF4-FFF2-40B4-BE49-F238E27FC236}">
                  <a16:creationId xmlns:a16="http://schemas.microsoft.com/office/drawing/2014/main" id="{4BF519B7-1975-4F9A-BC3D-20BE8EB89284}"/>
                </a:ext>
              </a:extLst>
            </p:cNvPr>
            <p:cNvSpPr/>
            <p:nvPr/>
          </p:nvSpPr>
          <p:spPr>
            <a:xfrm>
              <a:off x="251520" y="764704"/>
              <a:ext cx="8640960" cy="583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3200" dirty="0">
                  <a:effectLst>
                    <a:outerShdw blurRad="50800" dist="38100" dir="2700000" algn="tl" rotWithShape="0">
                      <a:prstClr val="black">
                        <a:alpha val="40000"/>
                      </a:prstClr>
                    </a:outerShdw>
                  </a:effectLst>
                </a:rPr>
                <a:t>С давних пор люди смотрели на звёзды и хотели побольше узнать о вселенной. Сначала появились телескопы, а затем и космические корабли, способные перенести человека в загадочный космос.</a:t>
              </a:r>
            </a:p>
            <a:p>
              <a:pPr algn="ctr"/>
              <a:endParaRPr lang="ru-RU" sz="3200" dirty="0">
                <a:effectLst>
                  <a:outerShdw blurRad="50800" dist="38100" dir="2700000" algn="tl" rotWithShape="0">
                    <a:prstClr val="black">
                      <a:alpha val="40000"/>
                    </a:prstClr>
                  </a:outerShdw>
                </a:effectLst>
              </a:endParaRPr>
            </a:p>
            <a:p>
              <a:pPr algn="ctr"/>
              <a:r>
                <a:rPr lang="ru-RU" sz="3200" dirty="0">
                  <a:effectLst>
                    <a:outerShdw blurRad="50800" dist="38100" dir="2700000" algn="tl" rotWithShape="0">
                      <a:prstClr val="black">
                        <a:alpha val="40000"/>
                      </a:prstClr>
                    </a:outerShdw>
                  </a:effectLst>
                </a:rPr>
                <a:t>Советские и американские учёные много трудились, чтобы создать разные космические летательные аппараты. Они предназначены для того, чтобы проводить исследования в космическом пространстве.</a:t>
              </a:r>
            </a:p>
            <a:p>
              <a:pPr algn="ctr"/>
              <a:endParaRPr lang="ru-RU" sz="3600" dirty="0">
                <a:ln w="0">
                  <a:solidFill>
                    <a:schemeClr val="accent5">
                      <a:lumMod val="50000"/>
                    </a:schemeClr>
                  </a:solidFill>
                </a:ln>
                <a:solidFill>
                  <a:schemeClr val="bg1"/>
                </a:solidFill>
                <a:effectLst>
                  <a:outerShdw blurRad="50800" dist="38100" dir="2700000" algn="tl" rotWithShape="0">
                    <a:prstClr val="black">
                      <a:alpha val="40000"/>
                    </a:prstClr>
                  </a:outerShdw>
                </a:effectLst>
              </a:endParaRPr>
            </a:p>
          </p:txBody>
        </p:sp>
      </p:grpSp>
      <p:sp>
        <p:nvSpPr>
          <p:cNvPr id="7" name="Прямоугольник 6">
            <a:extLst>
              <a:ext uri="{FF2B5EF4-FFF2-40B4-BE49-F238E27FC236}">
                <a16:creationId xmlns:a16="http://schemas.microsoft.com/office/drawing/2014/main" id="{A7E1265A-B055-44CD-B48B-C51017976C22}"/>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3"/>
              </a:rPr>
              <a:t>Infodoo.ru</a:t>
            </a:r>
            <a:endParaRPr lang="ru-RU" sz="1200" dirty="0">
              <a:solidFill>
                <a:srgbClr val="C00000"/>
              </a:solidFill>
            </a:endParaRPr>
          </a:p>
        </p:txBody>
      </p:sp>
    </p:spTree>
    <p:extLst>
      <p:ext uri="{BB962C8B-B14F-4D97-AF65-F5344CB8AC3E}">
        <p14:creationId xmlns:p14="http://schemas.microsoft.com/office/powerpoint/2010/main" val="380088656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B8EDD369-8079-480C-A1CE-C0C87DDFDC61}"/>
              </a:ext>
            </a:extLst>
          </p:cNvPr>
          <p:cNvGrpSpPr/>
          <p:nvPr/>
        </p:nvGrpSpPr>
        <p:grpSpPr>
          <a:xfrm>
            <a:off x="0" y="0"/>
            <a:ext cx="9144000" cy="6857999"/>
            <a:chOff x="0" y="0"/>
            <a:chExt cx="9144000" cy="6857999"/>
          </a:xfrm>
        </p:grpSpPr>
        <p:pic>
          <p:nvPicPr>
            <p:cNvPr id="3" name="Рисунок 2">
              <a:extLst>
                <a:ext uri="{FF2B5EF4-FFF2-40B4-BE49-F238E27FC236}">
                  <a16:creationId xmlns:a16="http://schemas.microsoft.com/office/drawing/2014/main" id="{50065634-B99E-4E1F-AB2A-46EC9F6BE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Прямоугольник 3">
              <a:extLst>
                <a:ext uri="{FF2B5EF4-FFF2-40B4-BE49-F238E27FC236}">
                  <a16:creationId xmlns:a16="http://schemas.microsoft.com/office/drawing/2014/main" id="{22CA07A2-E5B1-4E6D-9E5D-014F6773CDAD}"/>
                </a:ext>
              </a:extLst>
            </p:cNvPr>
            <p:cNvSpPr/>
            <p:nvPr/>
          </p:nvSpPr>
          <p:spPr>
            <a:xfrm>
              <a:off x="251520" y="44624"/>
              <a:ext cx="8640960"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400" dirty="0">
                  <a:effectLst>
                    <a:outerShdw blurRad="50800" dist="38100" dir="2700000" algn="tl" rotWithShape="0">
                      <a:prstClr val="black">
                        <a:alpha val="40000"/>
                      </a:prstClr>
                    </a:outerShdw>
                  </a:effectLst>
                </a:rPr>
                <a:t>Есть летательные аппараты, которые передвигаются по орбите земли и следят за погодой, а есть космические станции для полёта на луну и другие планеты</a:t>
              </a:r>
              <a:r>
                <a:rPr lang="ru-RU" sz="3600" dirty="0">
                  <a:effectLst>
                    <a:outerShdw blurRad="50800" dist="38100" dir="2700000" algn="tl" rotWithShape="0">
                      <a:prstClr val="black">
                        <a:alpha val="40000"/>
                      </a:prstClr>
                    </a:outerShdw>
                  </a:effectLst>
                </a:rPr>
                <a:t>.</a:t>
              </a:r>
            </a:p>
          </p:txBody>
        </p:sp>
        <p:pic>
          <p:nvPicPr>
            <p:cNvPr id="5" name="Рисунок 4">
              <a:extLst>
                <a:ext uri="{FF2B5EF4-FFF2-40B4-BE49-F238E27FC236}">
                  <a16:creationId xmlns:a16="http://schemas.microsoft.com/office/drawing/2014/main" id="{5F07BD03-7133-4735-A97A-4FD3AF3ED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19" y="2412870"/>
              <a:ext cx="7346562" cy="4132442"/>
            </a:xfrm>
            <a:prstGeom prst="rect">
              <a:avLst/>
            </a:prstGeom>
            <a:ln>
              <a:noFill/>
            </a:ln>
            <a:effectLst>
              <a:softEdge rad="112500"/>
            </a:effectLst>
          </p:spPr>
        </p:pic>
      </p:grpSp>
      <p:sp>
        <p:nvSpPr>
          <p:cNvPr id="6" name="Прямоугольник 5">
            <a:extLst>
              <a:ext uri="{FF2B5EF4-FFF2-40B4-BE49-F238E27FC236}">
                <a16:creationId xmlns:a16="http://schemas.microsoft.com/office/drawing/2014/main" id="{03DA3B44-C83D-45CD-A795-CDA4FFBB30C9}"/>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extLst>
      <p:ext uri="{BB962C8B-B14F-4D97-AF65-F5344CB8AC3E}">
        <p14:creationId xmlns:p14="http://schemas.microsoft.com/office/powerpoint/2010/main" val="80818300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1A3AA4C2-C9AC-4733-8F6A-80DCCB4DEBBA}"/>
              </a:ext>
            </a:extLst>
          </p:cNvPr>
          <p:cNvGrpSpPr/>
          <p:nvPr/>
        </p:nvGrpSpPr>
        <p:grpSpPr>
          <a:xfrm>
            <a:off x="0" y="0"/>
            <a:ext cx="9144000" cy="6857999"/>
            <a:chOff x="0" y="0"/>
            <a:chExt cx="9144000" cy="6857999"/>
          </a:xfrm>
        </p:grpSpPr>
        <p:pic>
          <p:nvPicPr>
            <p:cNvPr id="3" name="Рисунок 2">
              <a:extLst>
                <a:ext uri="{FF2B5EF4-FFF2-40B4-BE49-F238E27FC236}">
                  <a16:creationId xmlns:a16="http://schemas.microsoft.com/office/drawing/2014/main" id="{18DDB195-F025-4451-A165-E4584C4DB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Прямоугольник 3">
              <a:extLst>
                <a:ext uri="{FF2B5EF4-FFF2-40B4-BE49-F238E27FC236}">
                  <a16:creationId xmlns:a16="http://schemas.microsoft.com/office/drawing/2014/main" id="{03C8989A-407B-48BD-B413-72B46FDF8769}"/>
                </a:ext>
              </a:extLst>
            </p:cNvPr>
            <p:cNvSpPr/>
            <p:nvPr/>
          </p:nvSpPr>
          <p:spPr>
            <a:xfrm>
              <a:off x="245066" y="620688"/>
              <a:ext cx="4056051" cy="5364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a:effectLst>
                    <a:outerShdw blurRad="50800" dist="38100" dir="2700000" algn="tl" rotWithShape="0">
                      <a:prstClr val="black">
                        <a:alpha val="40000"/>
                      </a:prstClr>
                    </a:outerShdw>
                  </a:effectLst>
                </a:rPr>
                <a:t>Советский учёный, инженер-конструктор Королёв создал первую в мире межконтинентальную баллистическую ракету Р-7 для запуска первого в мире спутника в 1957 году.</a:t>
              </a:r>
            </a:p>
          </p:txBody>
        </p:sp>
        <p:pic>
          <p:nvPicPr>
            <p:cNvPr id="5" name="Рисунок 4">
              <a:extLst>
                <a:ext uri="{FF2B5EF4-FFF2-40B4-BE49-F238E27FC236}">
                  <a16:creationId xmlns:a16="http://schemas.microsoft.com/office/drawing/2014/main" id="{991C1BF7-2CA9-468D-A105-564E6DB11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545" y="442126"/>
              <a:ext cx="4333389" cy="5973745"/>
            </a:xfrm>
            <a:prstGeom prst="rect">
              <a:avLst/>
            </a:prstGeom>
            <a:ln>
              <a:noFill/>
            </a:ln>
            <a:effectLst>
              <a:softEdge rad="112500"/>
            </a:effectLst>
          </p:spPr>
        </p:pic>
      </p:grpSp>
      <p:sp>
        <p:nvSpPr>
          <p:cNvPr id="6" name="Прямоугольник 5">
            <a:extLst>
              <a:ext uri="{FF2B5EF4-FFF2-40B4-BE49-F238E27FC236}">
                <a16:creationId xmlns:a16="http://schemas.microsoft.com/office/drawing/2014/main" id="{99B3AC80-65E8-48D1-956F-A3006816C273}"/>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extLst>
      <p:ext uri="{BB962C8B-B14F-4D97-AF65-F5344CB8AC3E}">
        <p14:creationId xmlns:p14="http://schemas.microsoft.com/office/powerpoint/2010/main" val="10513171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73137F2-D0ED-4C58-84CC-42CEEDCFF196}"/>
              </a:ext>
            </a:extLst>
          </p:cNvPr>
          <p:cNvGrpSpPr/>
          <p:nvPr/>
        </p:nvGrpSpPr>
        <p:grpSpPr>
          <a:xfrm>
            <a:off x="0" y="0"/>
            <a:ext cx="9144000" cy="6857999"/>
            <a:chOff x="0" y="0"/>
            <a:chExt cx="9144000" cy="6857999"/>
          </a:xfrm>
        </p:grpSpPr>
        <p:pic>
          <p:nvPicPr>
            <p:cNvPr id="10" name="Рисунок 9">
              <a:extLst>
                <a:ext uri="{FF2B5EF4-FFF2-40B4-BE49-F238E27FC236}">
                  <a16:creationId xmlns:a16="http://schemas.microsoft.com/office/drawing/2014/main" id="{4561C6D0-2149-4B8F-AEF4-8DF273839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Рисунок 2">
              <a:extLst>
                <a:ext uri="{FF2B5EF4-FFF2-40B4-BE49-F238E27FC236}">
                  <a16:creationId xmlns:a16="http://schemas.microsoft.com/office/drawing/2014/main" id="{016B06A1-3AE2-4CB9-B05C-67432E4E2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634437"/>
              <a:ext cx="5040560" cy="2890907"/>
            </a:xfrm>
            <a:prstGeom prst="rect">
              <a:avLst/>
            </a:prstGeom>
            <a:ln>
              <a:noFill/>
            </a:ln>
            <a:effectLst>
              <a:softEdge rad="112500"/>
            </a:effectLst>
          </p:spPr>
        </p:pic>
        <p:sp>
          <p:nvSpPr>
            <p:cNvPr id="6" name="Прямоугольник 5">
              <a:extLst>
                <a:ext uri="{FF2B5EF4-FFF2-40B4-BE49-F238E27FC236}">
                  <a16:creationId xmlns:a16="http://schemas.microsoft.com/office/drawing/2014/main" id="{47029D52-9A2B-4CC5-A136-DB98DDBB1DAE}"/>
                </a:ext>
              </a:extLst>
            </p:cNvPr>
            <p:cNvSpPr/>
            <p:nvPr/>
          </p:nvSpPr>
          <p:spPr>
            <a:xfrm>
              <a:off x="3635896" y="476672"/>
              <a:ext cx="5400600" cy="3035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effectLst>
                    <a:outerShdw blurRad="50800" dist="38100" dir="2700000" algn="tl" rotWithShape="0">
                      <a:prstClr val="black">
                        <a:alpha val="40000"/>
                      </a:prstClr>
                    </a:outerShdw>
                  </a:effectLst>
                </a:rPr>
                <a:t>Когда запустили второй искусственный спутник земли, в нём полетела в космос собака Лайка. Этой собаке поставили памятник в Москве.</a:t>
              </a:r>
            </a:p>
          </p:txBody>
        </p:sp>
        <p:pic>
          <p:nvPicPr>
            <p:cNvPr id="8" name="Рисунок 7">
              <a:extLst>
                <a:ext uri="{FF2B5EF4-FFF2-40B4-BE49-F238E27FC236}">
                  <a16:creationId xmlns:a16="http://schemas.microsoft.com/office/drawing/2014/main" id="{44B8AD33-0EBC-465E-8D2E-9E3CAA882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40161"/>
              <a:ext cx="3456384" cy="6085183"/>
            </a:xfrm>
            <a:prstGeom prst="rect">
              <a:avLst/>
            </a:prstGeom>
            <a:ln>
              <a:noFill/>
            </a:ln>
            <a:effectLst>
              <a:softEdge rad="112500"/>
            </a:effectLst>
          </p:spPr>
        </p:pic>
      </p:grpSp>
      <p:sp>
        <p:nvSpPr>
          <p:cNvPr id="7" name="Прямоугольник 6">
            <a:extLst>
              <a:ext uri="{FF2B5EF4-FFF2-40B4-BE49-F238E27FC236}">
                <a16:creationId xmlns:a16="http://schemas.microsoft.com/office/drawing/2014/main" id="{82D262A4-0AE0-42AF-89F5-3F8099F53AA5}"/>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5"/>
              </a:rPr>
              <a:t>Infodoo.ru</a:t>
            </a:r>
            <a:endParaRPr lang="ru-RU" sz="1200" dirty="0">
              <a:solidFill>
                <a:srgbClr val="C00000"/>
              </a:solidFill>
            </a:endParaRPr>
          </a:p>
        </p:txBody>
      </p:sp>
    </p:spTree>
    <p:extLst>
      <p:ext uri="{BB962C8B-B14F-4D97-AF65-F5344CB8AC3E}">
        <p14:creationId xmlns:p14="http://schemas.microsoft.com/office/powerpoint/2010/main" val="86402156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a:extLst>
              <a:ext uri="{FF2B5EF4-FFF2-40B4-BE49-F238E27FC236}">
                <a16:creationId xmlns:a16="http://schemas.microsoft.com/office/drawing/2014/main" id="{2E419023-3BFB-425C-8A49-5D022D943BDC}"/>
              </a:ext>
            </a:extLst>
          </p:cNvPr>
          <p:cNvSpPr>
            <a:spLocks noGrp="1"/>
          </p:cNvSpPr>
          <p:nvPr>
            <p:ph idx="1"/>
          </p:nvPr>
        </p:nvSpPr>
        <p:spPr>
          <a:xfrm>
            <a:off x="457200" y="692150"/>
            <a:ext cx="8229600" cy="5665788"/>
          </a:xfrm>
        </p:spPr>
        <p:txBody>
          <a:bodyPr/>
          <a:lstStyle/>
          <a:p>
            <a:pPr eaLnBrk="1" hangingPunct="1">
              <a:buFont typeface="Arial" panose="020B0604020202020204" pitchFamily="34" charset="0"/>
              <a:buNone/>
            </a:pPr>
            <a:r>
              <a:rPr lang="ru-RU" altLang="ru-RU">
                <a:latin typeface="Comic Sans MS" panose="030F0702030302020204" pitchFamily="66" charset="0"/>
              </a:rPr>
              <a:t>  </a:t>
            </a:r>
          </a:p>
        </p:txBody>
      </p:sp>
      <p:sp>
        <p:nvSpPr>
          <p:cNvPr id="5" name="Прямоугольник 4">
            <a:extLst>
              <a:ext uri="{FF2B5EF4-FFF2-40B4-BE49-F238E27FC236}">
                <a16:creationId xmlns:a16="http://schemas.microsoft.com/office/drawing/2014/main" id="{14F3E275-8952-40EE-975F-2F992E7E6566}"/>
              </a:ext>
            </a:extLst>
          </p:cNvPr>
          <p:cNvSpPr/>
          <p:nvPr/>
        </p:nvSpPr>
        <p:spPr>
          <a:xfrm>
            <a:off x="250825" y="188913"/>
            <a:ext cx="8569325" cy="93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grpSp>
        <p:nvGrpSpPr>
          <p:cNvPr id="2" name="Группа 1">
            <a:extLst>
              <a:ext uri="{FF2B5EF4-FFF2-40B4-BE49-F238E27FC236}">
                <a16:creationId xmlns:a16="http://schemas.microsoft.com/office/drawing/2014/main" id="{2E3349F2-7993-43AA-B57A-1487C6B49CD4}"/>
              </a:ext>
            </a:extLst>
          </p:cNvPr>
          <p:cNvGrpSpPr/>
          <p:nvPr/>
        </p:nvGrpSpPr>
        <p:grpSpPr>
          <a:xfrm>
            <a:off x="0" y="0"/>
            <a:ext cx="9144000" cy="6857999"/>
            <a:chOff x="0" y="0"/>
            <a:chExt cx="9144000" cy="6857999"/>
          </a:xfrm>
        </p:grpSpPr>
        <p:pic>
          <p:nvPicPr>
            <p:cNvPr id="4" name="Рисунок 3">
              <a:extLst>
                <a:ext uri="{FF2B5EF4-FFF2-40B4-BE49-F238E27FC236}">
                  <a16:creationId xmlns:a16="http://schemas.microsoft.com/office/drawing/2014/main" id="{7D0FDC89-D4E8-42A1-A3DC-330A7784B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Прямоугольник 5">
              <a:extLst>
                <a:ext uri="{FF2B5EF4-FFF2-40B4-BE49-F238E27FC236}">
                  <a16:creationId xmlns:a16="http://schemas.microsoft.com/office/drawing/2014/main" id="{37F92EDF-7553-4A33-8F3D-5878F4758B8E}"/>
                </a:ext>
              </a:extLst>
            </p:cNvPr>
            <p:cNvSpPr/>
            <p:nvPr/>
          </p:nvSpPr>
          <p:spPr>
            <a:xfrm>
              <a:off x="206772" y="315813"/>
              <a:ext cx="8730456" cy="1384995"/>
            </a:xfrm>
            <a:prstGeom prst="rect">
              <a:avLst/>
            </a:prstGeom>
          </p:spPr>
          <p:txBody>
            <a:bodyPr wrap="square">
              <a:spAutoFit/>
            </a:bodyPr>
            <a:lstStyle/>
            <a:p>
              <a:pPr algn="ctr"/>
              <a:r>
                <a:rPr lang="ru-RU" sz="2800" dirty="0">
                  <a:solidFill>
                    <a:schemeClr val="bg1"/>
                  </a:solidFill>
                  <a:effectLst>
                    <a:outerShdw blurRad="50800" dist="38100" dir="2700000" algn="tl" rotWithShape="0">
                      <a:prstClr val="black">
                        <a:alpha val="40000"/>
                      </a:prstClr>
                    </a:outerShdw>
                  </a:effectLst>
                </a:rPr>
                <a:t>14 сентября 1959 года на поверхность луны вымпел СССР доставила космическая станция «Луна-2». Вымпел стоит в районе моря Ясности.</a:t>
              </a:r>
            </a:p>
          </p:txBody>
        </p:sp>
        <p:pic>
          <p:nvPicPr>
            <p:cNvPr id="10" name="Рисунок 9">
              <a:extLst>
                <a:ext uri="{FF2B5EF4-FFF2-40B4-BE49-F238E27FC236}">
                  <a16:creationId xmlns:a16="http://schemas.microsoft.com/office/drawing/2014/main" id="{F7AD6A32-7F07-4D11-97E3-801EB727D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207" y="1844824"/>
              <a:ext cx="6417586" cy="4703298"/>
            </a:xfrm>
            <a:prstGeom prst="rect">
              <a:avLst/>
            </a:prstGeom>
            <a:ln>
              <a:noFill/>
            </a:ln>
            <a:effectLst>
              <a:softEdge rad="112500"/>
            </a:effectLst>
          </p:spPr>
        </p:pic>
      </p:grpSp>
      <p:sp>
        <p:nvSpPr>
          <p:cNvPr id="7" name="Прямоугольник 6">
            <a:extLst>
              <a:ext uri="{FF2B5EF4-FFF2-40B4-BE49-F238E27FC236}">
                <a16:creationId xmlns:a16="http://schemas.microsoft.com/office/drawing/2014/main" id="{9C5D6C63-F993-41D5-9072-E371557EA14C}"/>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6DE4352-2274-4448-90D5-FF4885C45964}"/>
              </a:ext>
            </a:extLst>
          </p:cNvPr>
          <p:cNvSpPr/>
          <p:nvPr/>
        </p:nvSpPr>
        <p:spPr>
          <a:xfrm>
            <a:off x="107950" y="115888"/>
            <a:ext cx="8785225" cy="1368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grpSp>
        <p:nvGrpSpPr>
          <p:cNvPr id="2" name="Группа 1">
            <a:extLst>
              <a:ext uri="{FF2B5EF4-FFF2-40B4-BE49-F238E27FC236}">
                <a16:creationId xmlns:a16="http://schemas.microsoft.com/office/drawing/2014/main" id="{32855C46-4C49-4551-B707-7125242BA2D5}"/>
              </a:ext>
            </a:extLst>
          </p:cNvPr>
          <p:cNvGrpSpPr/>
          <p:nvPr/>
        </p:nvGrpSpPr>
        <p:grpSpPr>
          <a:xfrm>
            <a:off x="0" y="0"/>
            <a:ext cx="9144000" cy="6857999"/>
            <a:chOff x="0" y="0"/>
            <a:chExt cx="9144000" cy="6857999"/>
          </a:xfrm>
        </p:grpSpPr>
        <p:pic>
          <p:nvPicPr>
            <p:cNvPr id="6" name="Рисунок 5">
              <a:extLst>
                <a:ext uri="{FF2B5EF4-FFF2-40B4-BE49-F238E27FC236}">
                  <a16:creationId xmlns:a16="http://schemas.microsoft.com/office/drawing/2014/main" id="{2ED447ED-8618-401B-B9BC-39AD22C1A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198" name="Rectangle 4">
              <a:extLst>
                <a:ext uri="{FF2B5EF4-FFF2-40B4-BE49-F238E27FC236}">
                  <a16:creationId xmlns:a16="http://schemas.microsoft.com/office/drawing/2014/main" id="{4B65BDA3-9B4A-4F44-A5A4-E4784EC15F5C}"/>
                </a:ext>
              </a:extLst>
            </p:cNvPr>
            <p:cNvSpPr>
              <a:spLocks noChangeArrowheads="1"/>
            </p:cNvSpPr>
            <p:nvPr/>
          </p:nvSpPr>
          <p:spPr bwMode="auto">
            <a:xfrm>
              <a:off x="250825" y="131148"/>
              <a:ext cx="7155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ru-RU" dirty="0">
                  <a:solidFill>
                    <a:schemeClr val="bg1"/>
                  </a:solidFill>
                  <a:effectLst>
                    <a:outerShdw blurRad="50800" dist="38100" dir="2700000" algn="tl" rotWithShape="0">
                      <a:prstClr val="black">
                        <a:alpha val="40000"/>
                      </a:prstClr>
                    </a:outerShdw>
                  </a:effectLst>
                </a:rPr>
                <a:t>На корабле «Восток-1» 12 апреля 1961 года полетел в космос первый в мире человек Юрий Гагарин.</a:t>
              </a:r>
            </a:p>
          </p:txBody>
        </p:sp>
        <p:pic>
          <p:nvPicPr>
            <p:cNvPr id="8" name="Рисунок 7">
              <a:extLst>
                <a:ext uri="{FF2B5EF4-FFF2-40B4-BE49-F238E27FC236}">
                  <a16:creationId xmlns:a16="http://schemas.microsoft.com/office/drawing/2014/main" id="{EA42034E-E0A1-408F-877D-4E47CA66D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96" y="1844824"/>
              <a:ext cx="8354608" cy="4658316"/>
            </a:xfrm>
            <a:prstGeom prst="rect">
              <a:avLst/>
            </a:prstGeom>
            <a:ln>
              <a:noFill/>
            </a:ln>
            <a:effectLst>
              <a:softEdge rad="112500"/>
            </a:effectLst>
          </p:spPr>
        </p:pic>
        <p:pic>
          <p:nvPicPr>
            <p:cNvPr id="12" name="Рисунок 11">
              <a:extLst>
                <a:ext uri="{FF2B5EF4-FFF2-40B4-BE49-F238E27FC236}">
                  <a16:creationId xmlns:a16="http://schemas.microsoft.com/office/drawing/2014/main" id="{34A66738-3E6D-450A-98EF-BBA1097A2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400" y="136319"/>
              <a:ext cx="1343900" cy="1433366"/>
            </a:xfrm>
            <a:prstGeom prst="rect">
              <a:avLst/>
            </a:prstGeom>
            <a:ln>
              <a:noFill/>
            </a:ln>
            <a:effectLst>
              <a:softEdge rad="112500"/>
            </a:effectLst>
          </p:spPr>
        </p:pic>
      </p:grpSp>
      <p:sp>
        <p:nvSpPr>
          <p:cNvPr id="7" name="Прямоугольник 6">
            <a:extLst>
              <a:ext uri="{FF2B5EF4-FFF2-40B4-BE49-F238E27FC236}">
                <a16:creationId xmlns:a16="http://schemas.microsoft.com/office/drawing/2014/main" id="{4C0845C4-B2BA-4BBC-A7E5-E1CED7FAC841}"/>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5"/>
              </a:rPr>
              <a:t>Infodoo.ru</a:t>
            </a:r>
            <a:endParaRPr lang="ru-RU" sz="1200" dirty="0">
              <a:solidFill>
                <a:srgbClr val="C00000"/>
              </a:solidFill>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D768B859-AF89-4776-978B-E2D215EA51BE}"/>
              </a:ext>
            </a:extLst>
          </p:cNvPr>
          <p:cNvGrpSpPr/>
          <p:nvPr/>
        </p:nvGrpSpPr>
        <p:grpSpPr>
          <a:xfrm>
            <a:off x="0" y="0"/>
            <a:ext cx="9144000" cy="6857999"/>
            <a:chOff x="0" y="0"/>
            <a:chExt cx="9144000" cy="6857999"/>
          </a:xfrm>
        </p:grpSpPr>
        <p:pic>
          <p:nvPicPr>
            <p:cNvPr id="11" name="Рисунок 10">
              <a:extLst>
                <a:ext uri="{FF2B5EF4-FFF2-40B4-BE49-F238E27FC236}">
                  <a16:creationId xmlns:a16="http://schemas.microsoft.com/office/drawing/2014/main" id="{8E8B191E-CB54-4F86-BD54-2AE7A30F5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Рисунок 8">
              <a:extLst>
                <a:ext uri="{FF2B5EF4-FFF2-40B4-BE49-F238E27FC236}">
                  <a16:creationId xmlns:a16="http://schemas.microsoft.com/office/drawing/2014/main" id="{868B6B75-56C9-4559-9130-EF8638517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48" y="377661"/>
              <a:ext cx="8136904" cy="6102678"/>
            </a:xfrm>
            <a:prstGeom prst="rect">
              <a:avLst/>
            </a:prstGeom>
            <a:ln>
              <a:noFill/>
            </a:ln>
            <a:effectLst>
              <a:softEdge rad="112500"/>
            </a:effectLst>
          </p:spPr>
        </p:pic>
      </p:grpSp>
      <p:sp>
        <p:nvSpPr>
          <p:cNvPr id="4" name="Прямоугольник 3">
            <a:extLst>
              <a:ext uri="{FF2B5EF4-FFF2-40B4-BE49-F238E27FC236}">
                <a16:creationId xmlns:a16="http://schemas.microsoft.com/office/drawing/2014/main" id="{246A37FF-C3CC-44E2-9902-2AD92450704C}"/>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extLst>
      <p:ext uri="{BB962C8B-B14F-4D97-AF65-F5344CB8AC3E}">
        <p14:creationId xmlns:p14="http://schemas.microsoft.com/office/powerpoint/2010/main" val="39385946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05F42D35-B12E-4B79-8106-F85F7F2288D3}"/>
              </a:ext>
            </a:extLst>
          </p:cNvPr>
          <p:cNvGrpSpPr/>
          <p:nvPr/>
        </p:nvGrpSpPr>
        <p:grpSpPr>
          <a:xfrm>
            <a:off x="0" y="0"/>
            <a:ext cx="9144000" cy="6857999"/>
            <a:chOff x="0" y="0"/>
            <a:chExt cx="9144000" cy="6857999"/>
          </a:xfrm>
        </p:grpSpPr>
        <p:pic>
          <p:nvPicPr>
            <p:cNvPr id="3" name="Рисунок 2">
              <a:extLst>
                <a:ext uri="{FF2B5EF4-FFF2-40B4-BE49-F238E27FC236}">
                  <a16:creationId xmlns:a16="http://schemas.microsoft.com/office/drawing/2014/main" id="{03F9872D-F7F2-4D37-A092-BCF52320D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050" name="Picture 2" descr="http://youtruth.weebly.com/uploads/1/3/1/8/1318459/7497321_orig.jpg">
              <a:extLst>
                <a:ext uri="{FF2B5EF4-FFF2-40B4-BE49-F238E27FC236}">
                  <a16:creationId xmlns:a16="http://schemas.microsoft.com/office/drawing/2014/main" id="{331A6FB3-914D-47B1-8D40-A4F87EA73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47441"/>
              <a:ext cx="6912768" cy="6163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Прямоугольник 3">
            <a:extLst>
              <a:ext uri="{FF2B5EF4-FFF2-40B4-BE49-F238E27FC236}">
                <a16:creationId xmlns:a16="http://schemas.microsoft.com/office/drawing/2014/main" id="{DCD900ED-8755-4A0A-B2D0-1FC044A9F10A}"/>
              </a:ext>
            </a:extLst>
          </p:cNvPr>
          <p:cNvSpPr/>
          <p:nvPr/>
        </p:nvSpPr>
        <p:spPr>
          <a:xfrm>
            <a:off x="8172400" y="6525344"/>
            <a:ext cx="971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C00000"/>
                </a:solidFill>
                <a:hlinkClick r:id="rId4"/>
              </a:rPr>
              <a:t>Infodoo.ru</a:t>
            </a:r>
            <a:endParaRPr lang="ru-RU" sz="1200" dirty="0">
              <a:solidFill>
                <a:srgbClr val="C00000"/>
              </a:solidFill>
            </a:endParaRPr>
          </a:p>
        </p:txBody>
      </p:sp>
    </p:spTree>
    <p:extLst>
      <p:ext uri="{BB962C8B-B14F-4D97-AF65-F5344CB8AC3E}">
        <p14:creationId xmlns:p14="http://schemas.microsoft.com/office/powerpoint/2010/main" val="2581833003"/>
      </p:ext>
    </p:extLst>
  </p:cSld>
  <p:clrMapOvr>
    <a:masterClrMapping/>
  </p:clrMapOvr>
  <p:transition spd="slow">
    <p:randomBar dir="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331</Words>
  <Application>Microsoft Office PowerPoint</Application>
  <PresentationFormat>Экран (4:3)</PresentationFormat>
  <Paragraphs>28</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Arial Black</vt:lpstr>
      <vt:lpstr>Calibri</vt:lpstr>
      <vt:lpstr>Cambria</vt:lpstr>
      <vt:lpstr>Comic Sans MS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Denis</dc:creator>
  <cp:lastModifiedBy>Денис Дереза</cp:lastModifiedBy>
  <cp:revision>59</cp:revision>
  <dcterms:modified xsi:type="dcterms:W3CDTF">2018-03-17T10:33:13Z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