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94660"/>
  </p:normalViewPr>
  <p:slideViewPr>
    <p:cSldViewPr>
      <p:cViewPr varScale="1">
        <p:scale>
          <a:sx n="104" d="100"/>
          <a:sy n="104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ew6101\Downloads\zvuki-stuk-koles-poezda-na-hodu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Квест-игра: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«Путешествие в город Логомастеров»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ew6101\Desktop\презент мо\car-and-buildings-on-small-land_1308-46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71794"/>
            <a:ext cx="1763688" cy="2126224"/>
          </a:xfrm>
          <a:prstGeom prst="rect">
            <a:avLst/>
          </a:prstGeom>
          <a:noFill/>
        </p:spPr>
      </p:pic>
      <p:pic>
        <p:nvPicPr>
          <p:cNvPr id="1028" name="Picture 4" descr="https://mdou61.edu.yar.ru/images/tsvetik_semitsvetik_w200_h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619672" cy="1619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0"/>
            <a:ext cx="7882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«Детский сад № 61»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764704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учителей – логопедов Дзержинского района г. Ярославля.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3093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«Запоминай-ка»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xn----8sbpljiickavfceicfd6q.xn--p1ai/wp-content/uploads/2022/10/%D0%BF%D0%B0%D1%80%D0%BE%D0%B2%D0%BE%D0%B7%D0%B8%D0%B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76863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01.fotocdn.net/s123/07039dd9bbaba01f/public_pin_l/2817672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200800" cy="4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for-teacher.ru/edu/data/img/pic-023aqhv6uj-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912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adeheart.com/media/productphoto/371/48888813/1_108_12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helpiks.su/imgart/baza6/1866477277831.files/image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340768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olesie-igrushki.ru/upload/iblock/651/6516e90b1ed98d9bc516431c48b5da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340768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613706591_45-p-dorogoi-fon-dlya-prezentatsii-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12" name="Рисунок 11" descr="https://xn----8sbpljiickavfceicfd6q.xn--p1ai/wp-content/uploads/2022/10/%D0%BF%D0%B0%D1%80%D0%BE%D0%B2%D0%BE%D0%B7%D0%B8%D0%B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62301" cy="12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01.fotocdn.net/s123/07039dd9bbaba01f/public_pin_l/2817672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1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or-teacher.ru/edu/data/img/pic-023aqhv6uj-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3661966" cy="195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madeheart.com/media/productphoto/371/48888813/1_108_12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3212976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helpiks.su/imgart/baza6/1866477277831.files/image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6664"/>
            <a:ext cx="3546277" cy="235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olesie-igrushki.ru/upload/iblock/651/6516e90b1ed98d9bc516431c48b5da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2"/>
            <a:ext cx="273630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43651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Логика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new6101\Desktop\19.10.23 мо\мо логопедов окт 23 г\ребус логика.jpg"/>
          <p:cNvPicPr>
            <a:picLocks noChangeAspect="1" noChangeArrowheads="1"/>
          </p:cNvPicPr>
          <p:nvPr/>
        </p:nvPicPr>
        <p:blipFill>
          <a:blip r:embed="rId2" cstate="print"/>
          <a:srcRect b="20370"/>
          <a:stretch>
            <a:fillRect/>
          </a:stretch>
        </p:blipFill>
        <p:spPr bwMode="auto">
          <a:xfrm>
            <a:off x="1331639" y="188640"/>
            <a:ext cx="661963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«Логическая»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745814"/>
            <a:ext cx="4608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Мозолить глаза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надоедать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Клевать носом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(спать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Бить баклуши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бездельничать)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птичьих правах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незаконно, временно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снег на голову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неожиданно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Вешать нос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(унывать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Витать в облаках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Играть с огнём   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рисковать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Зарубить на носу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Дырка от бублика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ничего)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860032" y="1772816"/>
            <a:ext cx="511155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Точить лясы              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болтать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Вгонять в краску      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смущать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Дрожать как осиновый лист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Писать как курица лапой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некрасиво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свет, ни заря      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Залечь на дно         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спрятатьс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пруд пруди         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Наговорить с три короба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наврать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Держать язык за зубами  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молчать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дождика в четверг  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«Логическая»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6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«Сначала аз, да буки, а там и науки»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43651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Знания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new6101\Desktop\19.10.23 мо\мо логопедов окт 23 г\ребус знания.jpg"/>
          <p:cNvPicPr>
            <a:picLocks noChangeAspect="1" noChangeArrowheads="1"/>
          </p:cNvPicPr>
          <p:nvPr/>
        </p:nvPicPr>
        <p:blipFill>
          <a:blip r:embed="rId2" cstate="print"/>
          <a:srcRect l="40550" t="36350" r="34250" b="27950"/>
          <a:stretch>
            <a:fillRect/>
          </a:stretch>
        </p:blipFill>
        <p:spPr bwMode="auto">
          <a:xfrm>
            <a:off x="2771800" y="404664"/>
            <a:ext cx="3744416" cy="397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«Знайкино»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75656" y="1578864"/>
            <a:ext cx="61561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 Семёнович      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Роза Евгеньевна                   Левина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 Николаевич                   Толстой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Ефимович      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Коменский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Татьяна Александровна       Ткаченко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Наталья Валентиновна  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Нищева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Татьяна Борисовна               Филичева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Светлана Владимировна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Коноваленко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«Знайкино»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8478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это…повышение мышечного тонуса;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Каппацизм - недостатки произношения заднеязычных звуков;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21297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Алалия-отсутствие или недоразвитие речи у детей вследствие органического поражения речевых зон коры головного мозга.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3394"/>
            <a:ext cx="9144000" cy="5064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32" y="40466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Маршрут движения Логоэкспресса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Задача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new6101\Desktop\19.10.23 мо\мо логопедов окт 23 г\задача ребус.jpg"/>
          <p:cNvPicPr>
            <a:picLocks noChangeAspect="1" noChangeArrowheads="1"/>
          </p:cNvPicPr>
          <p:nvPr/>
        </p:nvPicPr>
        <p:blipFill>
          <a:blip r:embed="rId2" cstate="print"/>
          <a:srcRect l="18815" t="23540" r="18816" b="43700"/>
          <a:stretch>
            <a:fillRect/>
          </a:stretch>
        </p:blipFill>
        <p:spPr bwMode="auto">
          <a:xfrm>
            <a:off x="1115615" y="476672"/>
            <a:ext cx="749437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«Угадайкино»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130261"/>
            <a:ext cx="4248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команда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1.Мой дядя самых честных правил.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 траве сидел кузнечик.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 меня сестренки нет, у меня братишки нет.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4.Пошла муха на базар и купила самовар.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5.В доме восемь дробь один у заставы Ильича.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6.Мишка с куклой бойко топают, бойко топают, посмотри.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7.Наша Таня громко плачет, уронила в речку мячик.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Идет бычок качается, вздыхает на ходу.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 воскресный день с сестрой моей мы вышли со двора.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499992" y="1156686"/>
            <a:ext cx="46440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команда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лукоморья дуб зеленый, златая цепь на дубе 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Скачет сито по полям. А корыто по лугам.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Ох, нелегкая это работ из болота тащить бегемота.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такая дребедень целый день, то тюлень позвонит, то олень.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Ехали медведи на велосипеде, а за ними кот задом наперед.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Спит спокойно старый слон, стоя спать умеет он.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Зайку бросила хозяйка, под дождем остался зайка.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улыбки станет всем светлей, от улыбки в небе радуга зажжется.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 вагон бежит -  качается, скорый поезд набирает ход.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Лягушка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new6101\Desktop\19.10.23 мо\мо логопедов окт 23 г\ребус лягушка.jpg"/>
          <p:cNvPicPr>
            <a:picLocks noChangeAspect="1" noChangeArrowheads="1"/>
          </p:cNvPicPr>
          <p:nvPr/>
        </p:nvPicPr>
        <p:blipFill>
          <a:blip r:embed="rId2" cstate="print"/>
          <a:srcRect b="48740"/>
          <a:stretch>
            <a:fillRect/>
          </a:stretch>
        </p:blipFill>
        <p:spPr bwMode="auto">
          <a:xfrm>
            <a:off x="1043608" y="620688"/>
            <a:ext cx="7410400" cy="292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6064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Квакушкино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 l="19731" t="27360" r="14563" b="12594"/>
          <a:stretch>
            <a:fillRect/>
          </a:stretch>
        </p:blipFill>
        <p:spPr bwMode="auto">
          <a:xfrm>
            <a:off x="1619672" y="980728"/>
            <a:ext cx="6264696" cy="429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400506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Шифрование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new6101\Desktop\19.10.23 мо\мо логопедов окт 23 г\ребус шифрование.jpg"/>
          <p:cNvPicPr>
            <a:picLocks noChangeAspect="1" noChangeArrowheads="1"/>
          </p:cNvPicPr>
          <p:nvPr/>
        </p:nvPicPr>
        <p:blipFill>
          <a:blip r:embed="rId2" cstate="print"/>
          <a:srcRect l="9236" t="39965" r="37030" b="41080"/>
          <a:stretch>
            <a:fillRect/>
          </a:stretch>
        </p:blipFill>
        <p:spPr bwMode="auto">
          <a:xfrm>
            <a:off x="827584" y="980728"/>
            <a:ext cx="7861579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«Шифровальная»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1340768"/>
          <a:ext cx="4224655" cy="3765614"/>
        </p:xfrm>
        <a:graphic>
          <a:graphicData uri="http://schemas.openxmlformats.org/drawingml/2006/table">
            <a:tbl>
              <a:tblPr/>
              <a:tblGrid>
                <a:gridCol w="339090"/>
                <a:gridCol w="361950"/>
                <a:gridCol w="449580"/>
                <a:gridCol w="361950"/>
                <a:gridCol w="361950"/>
                <a:gridCol w="361950"/>
                <a:gridCol w="361950"/>
                <a:gridCol w="361950"/>
                <a:gridCol w="270510"/>
                <a:gridCol w="269875"/>
                <a:gridCol w="361950"/>
                <a:gridCol w="361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39330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Слово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new6101\Desktop\19.10.23 мо\мо логопедов окт 23 г\ребус слово.jpg"/>
          <p:cNvPicPr>
            <a:picLocks noChangeAspect="1" noChangeArrowheads="1"/>
          </p:cNvPicPr>
          <p:nvPr/>
        </p:nvPicPr>
        <p:blipFill>
          <a:blip r:embed="rId2" cstate="print"/>
          <a:srcRect l="9229" t="20019" r="12327" b="26598"/>
          <a:stretch>
            <a:fillRect/>
          </a:stretch>
        </p:blipFill>
        <p:spPr bwMode="auto">
          <a:xfrm>
            <a:off x="1187624" y="476672"/>
            <a:ext cx="703878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humbs.dreamstime.com/b/%D0%BA%D1%80%D0%B0%D1%81%D0%BD%D1%8B%D0%B9-%D1%86%D0%B2%D0%B5%D1%82-%D0%B7%D0%BD%D0%B0%D1%87%D0%BA%D0%B0-%D0%BA%D0%BE%D0%BC%D0%B0%D0%BD-%D1%8B-%D0%B8-%D0%B8-%D1%80%D1%83%D0%B7%D0%B5%D0%B9-%D1%86%D0%B8%D1%84%D1%80%D0%BE%D0%B2%D0%BE%D0%B9-98778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thumbs.dreamstime.com/b/%D0%BA%D1%80%D0%B0%D1%81%D0%BD%D1%8B%D0%B9-%D1%86%D0%B2%D0%B5%D1%82-%D0%B7%D0%BD%D0%B0%D1%87%D0%BA%D0%B0-%D0%BA%D0%BE%D0%BC%D0%B0%D0%BD-%D1%8B-%D0%B8-%D0%B8-%D1%80%D1%83%D0%B7%D0%B5%D0%B9-%D1%86%D0%B8%D1%84%D1%80%D0%BE%D0%B2%D0%BE%D0%B9-98778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umbs.dreamstime.com/b/%D0%B7%D0%B5%D0%BB%D0%B5%D0%BD%D1%8B%D0%B9-%D1%86%D0%B2%D0%B5%D1%82-%D0%B7%D0%BD%D0%B0%D1%87%D0%BA%D0%B0-%D0%BA%D0%BE%D0%BC%D0%B0%D0%BD%D0%B4%D1%8B-%D0%B8%D0%BB%D0%B8-%D0%B4%D1%80%D1%83%D0%B7%D0%B5%D0%B9-98960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thumbs.dreamstime.com/b/%D0%B7%D0%B5%D0%BB%D0%B5%D0%BD%D1%8B%D0%B9-%D1%86%D0%B2%D0%B5%D1%82-%D0%B7%D0%BD%D0%B0%D1%87%D0%BA%D0%B0-%D0%BA%D0%BE%D0%BC%D0%B0%D0%BD%D0%B4%D1%8B-%D0%B8%D0%BB%D0%B8-%D0%B4%D1%80%D1%83%D0%B7%D0%B5%D0%B9-989608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7.pngwing.com/pngs/348/933/png-transparent-email-career-job-school-employment-teamwork-miscellaneous-tex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2808311" cy="2808312"/>
          </a:xfrm>
          <a:prstGeom prst="rect">
            <a:avLst/>
          </a:prstGeom>
          <a:noFill/>
        </p:spPr>
      </p:pic>
      <p:pic>
        <p:nvPicPr>
          <p:cNvPr id="2060" name="Picture 12" descr="https://c1.klipartz.com/pngpicture/244/824/sticker-png-group-of-people-computer-software-green-social-group-interaction-gesture-team-logo.png"/>
          <p:cNvPicPr>
            <a:picLocks noChangeAspect="1" noChangeArrowheads="1"/>
          </p:cNvPicPr>
          <p:nvPr/>
        </p:nvPicPr>
        <p:blipFill>
          <a:blip r:embed="rId3" cstate="print"/>
          <a:srcRect l="14157" r="17079"/>
          <a:stretch>
            <a:fillRect/>
          </a:stretch>
        </p:blipFill>
        <p:spPr bwMode="auto">
          <a:xfrm>
            <a:off x="5220072" y="1772816"/>
            <a:ext cx="2658124" cy="27363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48680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Придумайте название вашей команде?</a:t>
            </a:r>
            <a:endParaRPr lang="ru-RU" sz="3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«Объясняй-ка»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zabavnikplus.ru/wp-content/uploads/f/2/0/f20209dcbdeef4db21e8e161d541b8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96332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62068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«Интеллектуалов»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танция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51" y="1795666"/>
            <a:ext cx="9194851" cy="5062334"/>
          </a:xfrm>
          <a:prstGeom prst="rect">
            <a:avLst/>
          </a:prstGeom>
        </p:spPr>
      </p:pic>
      <p:pic>
        <p:nvPicPr>
          <p:cNvPr id="10" name="Рисунок 9" descr="Imagem-Wizard-PNG-1309x1536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3170190" cy="3719947"/>
          </a:xfrm>
          <a:prstGeom prst="rect">
            <a:avLst/>
          </a:prstGeom>
        </p:spPr>
      </p:pic>
      <p:pic>
        <p:nvPicPr>
          <p:cNvPr id="11" name="Рисунок 10" descr="1641169053_41-papik-pro-p-konvert-risunok-detskii-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348880"/>
            <a:ext cx="2232248" cy="144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59632" y="404664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new6101\Desktop\презент мо\summer-landscape-with-stone-arch-entrance-to-park_107791-9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427111"/>
            <a:ext cx="1800200" cy="217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m-Wizard-PNG-1309x1536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055713"/>
            <a:ext cx="3240360" cy="3802287"/>
          </a:xfrm>
          <a:prstGeom prst="rect">
            <a:avLst/>
          </a:prstGeom>
        </p:spPr>
      </p:pic>
      <p:pic>
        <p:nvPicPr>
          <p:cNvPr id="11" name="Рисунок 10" descr="disguisedinsidiousaustraliansilkyterrier-max-1m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401616"/>
            <a:ext cx="345638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-and-buildings-on-small-land_1308-46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4644008" cy="559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m-Wizard-PNG-1309x1536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20888"/>
            <a:ext cx="3024336" cy="3548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88640"/>
            <a:ext cx="525658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f2.ppt-online.org/files2/slide/n/NhvDp2HzR7qTgt59xkwUK6ECQXOaeLW3iYJBobIcG/slid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ew6101\Desktop\19.10.23 мо\мо логопедов окт 23 г\ребус разминка.jpeg"/>
          <p:cNvPicPr>
            <a:picLocks noChangeAspect="1" noChangeArrowheads="1"/>
          </p:cNvPicPr>
          <p:nvPr/>
        </p:nvPicPr>
        <p:blipFill>
          <a:blip r:embed="rId2" cstate="print"/>
          <a:srcRect l="9838" t="15350" r="8263" b="38450"/>
          <a:stretch>
            <a:fillRect/>
          </a:stretch>
        </p:blipFill>
        <p:spPr bwMode="auto">
          <a:xfrm>
            <a:off x="755576" y="332656"/>
            <a:ext cx="7488832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38610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Разминка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«Разминочная»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99992" y="1484784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https://gas-kvas.com/uploads/posts/2023-02/1676412820_gas-kvas-com-p-parus-detskii-risunok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2757091" cy="30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54.userapi.com/impf/c831409/v831409424/113e88/Wvwm_Rdne80.jpg?size=490x286&amp;quality=96&amp;sign=c7a13d591690f13f211e55271d4e83d1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8637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1.1zoom.ru/big3/476/School_Apples_Boys_Ballpoint_pen_560666_2565x3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2693690" cy="330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gas-kvas.com/uploads/posts/2023-02/1675276797_gas-kvas-com-p-doroga-art-risunok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39338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0466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Станция «Разминочная»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polinka.top/uploads/posts/2023-05/1683690125_polinka-top-p-kartinki-buratino-dlya-prezentatsii-krasiv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3799309" cy="333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leso-torg.ru/upload/iblock/787/vaosmsyuzxkfeohfc88d2b4ylo8x126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1338262"/>
            <a:ext cx="4191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atelena.ru/wp-content/uploads/2020/05/babka-png-768x76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96752"/>
            <a:ext cx="4134991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gas-kvas.com/uploads/posts/2023-01/1673520477_gas-kvas-com-p-risunok-detskii-lisitsa-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196752"/>
            <a:ext cx="42484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y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66790"/>
            <a:ext cx="9144000" cy="1891210"/>
          </a:xfrm>
          <a:prstGeom prst="rect">
            <a:avLst/>
          </a:prstGeom>
        </p:spPr>
      </p:pic>
      <p:pic>
        <p:nvPicPr>
          <p:cNvPr id="5" name="Рисунок 4" descr="02dcf6971824d75139a962a06bafef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972815" cy="3599504"/>
          </a:xfrm>
          <a:prstGeom prst="rect">
            <a:avLst/>
          </a:prstGeom>
        </p:spPr>
      </p:pic>
      <p:pic>
        <p:nvPicPr>
          <p:cNvPr id="6" name="Рисунок 5" descr="car-and-buildings-on-small-land_1308-46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556792"/>
            <a:ext cx="1236659" cy="149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1052736"/>
            <a:ext cx="38815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 Логомастеров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vuki-stuk-koles-poezda-na-ho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5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38610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Ответ: Память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new6101\Desktop\19.10.23 мо\мо логопедов окт 23 г\ребус памят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05589" cy="336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580</Words>
  <Application>Microsoft Office PowerPoint</Application>
  <PresentationFormat>Экран (4:3)</PresentationFormat>
  <Paragraphs>162</Paragraphs>
  <Slides>35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Квест-игра: «Путешествие в город Логомастеров»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«Запоминай-ка»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Квест-игра: «Путешествие в город Логомастеров»</dc:title>
  <dc:creator>new6101</dc:creator>
  <cp:lastModifiedBy>Пользователь</cp:lastModifiedBy>
  <cp:revision>62</cp:revision>
  <dcterms:created xsi:type="dcterms:W3CDTF">2023-10-17T07:02:46Z</dcterms:created>
  <dcterms:modified xsi:type="dcterms:W3CDTF">2023-10-25T10:34:45Z</dcterms:modified>
</cp:coreProperties>
</file>