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319" r:id="rId4"/>
    <p:sldId id="315" r:id="rId5"/>
    <p:sldId id="316" r:id="rId6"/>
    <p:sldId id="317" r:id="rId7"/>
    <p:sldId id="300" r:id="rId8"/>
    <p:sldId id="318" r:id="rId9"/>
    <p:sldId id="301" r:id="rId10"/>
    <p:sldId id="302" r:id="rId11"/>
    <p:sldId id="303" r:id="rId12"/>
    <p:sldId id="304" r:id="rId13"/>
    <p:sldId id="314" r:id="rId14"/>
    <p:sldId id="305" r:id="rId15"/>
    <p:sldId id="306" r:id="rId16"/>
    <p:sldId id="307" r:id="rId17"/>
    <p:sldId id="308" r:id="rId18"/>
    <p:sldId id="32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104" d="100"/>
          <a:sy n="104" d="100"/>
        </p:scale>
        <p:origin x="10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F3FD-935B-448B-A34D-146EF9A5A961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A387-A3BB-4CFC-9C44-635B78A22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F3FD-935B-448B-A34D-146EF9A5A961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A387-A3BB-4CFC-9C44-635B78A22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F3FD-935B-448B-A34D-146EF9A5A961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A387-A3BB-4CFC-9C44-635B78A22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F3FD-935B-448B-A34D-146EF9A5A961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A387-A3BB-4CFC-9C44-635B78A22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F3FD-935B-448B-A34D-146EF9A5A961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A387-A3BB-4CFC-9C44-635B78A22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F3FD-935B-448B-A34D-146EF9A5A961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A387-A3BB-4CFC-9C44-635B78A22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F3FD-935B-448B-A34D-146EF9A5A961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A387-A3BB-4CFC-9C44-635B78A22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F3FD-935B-448B-A34D-146EF9A5A961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A387-A3BB-4CFC-9C44-635B78A22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F3FD-935B-448B-A34D-146EF9A5A961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A387-A3BB-4CFC-9C44-635B78A22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F3FD-935B-448B-A34D-146EF9A5A961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A387-A3BB-4CFC-9C44-635B78A22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F3FD-935B-448B-A34D-146EF9A5A961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A387-A3BB-4CFC-9C44-635B78A22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7F3FD-935B-448B-A34D-146EF9A5A961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4A387-A3BB-4CFC-9C44-635B78A22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878" y="2420888"/>
            <a:ext cx="8153911" cy="1224136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«Квест-игра как одна из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эффективных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 в работе учителя - логопеда»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3528" y="1556792"/>
            <a:ext cx="6400800" cy="792088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Методическое объединение учителей – логопедов Дзержинского района г. Ярославля.</a:t>
            </a:r>
          </a:p>
          <a:p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4797152"/>
            <a:ext cx="4824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Подготовила: учитель – логопед 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Грачева Елена Игоревна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90822" y="971900"/>
            <a:ext cx="65980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</a:t>
            </a:r>
          </a:p>
          <a:p>
            <a:pPr algn="ctr"/>
            <a:r>
              <a:rPr lang="ru-RU" sz="2000" dirty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 «Детский сад № 61» </a:t>
            </a:r>
            <a:endParaRPr lang="ru-RU" sz="2000" dirty="0">
              <a:solidFill>
                <a:srgbClr val="FF5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6120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При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квест-игр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используются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следующие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принципы: </a:t>
            </a:r>
          </a:p>
          <a:p>
            <a:pPr>
              <a:buNone/>
            </a:pPr>
            <a:endParaRPr lang="ru-RU" sz="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Доступности: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задания не должны быть чересчур сложными.</a:t>
            </a:r>
          </a:p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Системности: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задания должны быть логически связаны друг с другом.</a:t>
            </a:r>
          </a:p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Эмоциональной окрашенности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заданий.</a:t>
            </a:r>
          </a:p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4. Соблюдения регламента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времени: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необходимо рассчитать время на выполнение заданий таким   образом, чтобы ребёнок не устал и сохранил интерес.</a:t>
            </a:r>
          </a:p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5. Использование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разных видов детской деятельности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во время прохождения квест-игры.</a:t>
            </a:r>
          </a:p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6. Наличие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видимого конечного результата и обратной связи.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5054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Квест-игры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имеют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дифференциацию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по: 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числу участников: одиночные и групповые;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продолжительности: кратковременные и долговременные;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содержанию: сюжетные и несюжетные,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структуре сюжетов: 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линейные (основное содержание квест-игры  построено по цепочке); 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штурмовые (каждый игрок решает свою цепочку загадок, чтобы в конце собрать их воедино); 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кольцевые (ребенок отправляется по кольцевой траектории: выполняя определенные задания он вновь возвращается к начальной точке).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980728"/>
            <a:ext cx="5544616" cy="7200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Формы организации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-игр: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8920" y="1815086"/>
            <a:ext cx="1656184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путешествие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50084" y="3968615"/>
            <a:ext cx="126014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детектив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40631" y="1837106"/>
            <a:ext cx="3528392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журналистское расследование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67503" y="3933632"/>
            <a:ext cx="3076794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научное исследование</a:t>
            </a:r>
          </a:p>
        </p:txBody>
      </p:sp>
      <p:pic>
        <p:nvPicPr>
          <p:cNvPr id="4098" name="Picture 2" descr="Сценарий-квест дня рождения: &quot;Путешествие на остров сокровищ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14" y="2237216"/>
            <a:ext cx="2413996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Ролевой квест «Честный детектив» от «Dramaquest» в Москве | A-a-ah.r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14" y="4333742"/>
            <a:ext cx="2520280" cy="168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Квеста «Журналистское расследование» в студии квестов «Измерение»​ — купить  сертификат в Новосибирске для себя или в подаро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306052"/>
            <a:ext cx="2592288" cy="141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Загадка почвоведения: как изучение почв поможет решить экологические  проблемы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671" y="4368725"/>
            <a:ext cx="2518312" cy="168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При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подготовке квест-игры для дошкольников нужно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соблюдать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следующие 4 основные 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условия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1.Игры должны быть </a:t>
            </a:r>
            <a:r>
              <a:rPr lang="ru-RU" sz="2400" b="1" dirty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безопасными.</a:t>
            </a:r>
            <a:r>
              <a:rPr lang="ru-RU" sz="2400" dirty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FF5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 smtClean="0">
              <a:solidFill>
                <a:srgbClr val="FF7C8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Вопросы и задания должны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соответствовать возрасту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dirty="0"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Недопустимо </a:t>
            </a:r>
            <a:r>
              <a:rPr lang="ru-RU" sz="2400" b="1" dirty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унижать достоинство ребенка. </a:t>
            </a:r>
            <a:endParaRPr lang="ru-RU" sz="2400" b="1" dirty="0" smtClean="0">
              <a:solidFill>
                <a:srgbClr val="FF5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Споры и конфликты необходимо  решать только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мирным путем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9218" name="Picture 2" descr="Квест © Ясли-сад 5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974371"/>
            <a:ext cx="2280667" cy="18836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7748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Основой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-игры является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маршрут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его составления можно использовать разные варианты:</a:t>
            </a:r>
          </a:p>
          <a:p>
            <a:pPr>
              <a:buClr>
                <a:srgbClr val="FF7C80"/>
              </a:buClr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маршрутный лист (на нем могут быть просто написаны последовательно станции и где они расположены; а могут быть загадки, ребусы, зашифрованное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7C80"/>
              </a:buClr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«волшебный клубок» (на клубке ниток последовательно прикреплены записки с названием того места, куда надо отправиться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7C80"/>
              </a:buClr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карта (схематическое изображение маршрута);</a:t>
            </a:r>
          </a:p>
          <a:p>
            <a:pPr>
              <a:buClr>
                <a:srgbClr val="FF7C80"/>
              </a:buClr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«волшебный экран» (планшет или ноутбук, где последовательно расположены фотографии тех мест, куда должны последовать участники)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Квест-технологию можно применять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следующих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направлениях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логопедической работы: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рамках  занятий по подготовке к обучению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включением заданий по развитию лексико-грамматических категорий, заданий на звуко-буквенный анализ и синтез; 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ходе обогащения и актуализации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пассивного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и активного словаря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 определенной лексической теме; 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ходе работы по развитию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фонематических процессов и связной речи. </a:t>
            </a:r>
          </a:p>
        </p:txBody>
      </p:sp>
      <p:pic>
        <p:nvPicPr>
          <p:cNvPr id="7170" name="Picture 2" descr="Как бесплатно получить направление к логопеду и дефектологу для ребенка |  BanksTod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581128"/>
            <a:ext cx="2472180" cy="16501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Также квест-игры могут быть применены для развития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произносительной стороны речи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любом этапе коррекции:</a:t>
            </a:r>
          </a:p>
          <a:p>
            <a:pPr>
              <a:buNone/>
            </a:pP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Подготовительный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(задания будут включать в себя артикуляционную гимнастику, упражнения на выработку воздушной струи, игры на развитие фонематического восприятия).</a:t>
            </a:r>
          </a:p>
          <a:p>
            <a:pPr>
              <a:buNone/>
            </a:pP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(элементы подготовительного этапа и сюжетные задания постановки необходимого корригируемого  звука по подражанию).</a:t>
            </a:r>
          </a:p>
          <a:p>
            <a:pPr>
              <a:buNone/>
            </a:pP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Автоматизация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(самый простой этап для организации его в форме квест-игры.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Ребенку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предлагается повторить слова с заданным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звуком, отгадать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их, решить загадку и т.д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38164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>
              <a:buNone/>
            </a:pPr>
            <a:r>
              <a:rPr lang="ru-RU" sz="2600" b="1" dirty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600" b="1" dirty="0" smtClean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РЕЗЮМЕ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Внедрения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квест-технологии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практику логопедического сопровождения способствует развитию 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воспитанников 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речевыми недостатками коммуникативных навыков, расширению их кругозора, развитию памяти, внимания, мыслительных процессов, коррекции эмоционально-волевых нарушений.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Применение квест- игр в логопедической работе способствует повышению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эффективности коррекционной работы в целом.</a:t>
            </a:r>
          </a:p>
          <a:p>
            <a:pPr>
              <a:buNone/>
            </a:pP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Конспект внеклассного мероприятия &quot;Квест-игра&quot; для детей 5-15ле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05064"/>
            <a:ext cx="3437496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216" y="1412776"/>
            <a:ext cx="7200800" cy="110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6146" name="Picture 2" descr="Квест-игра для детей «Прояви себя» пройдет 14 августа в парке «Фили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20888"/>
            <a:ext cx="4896544" cy="32592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52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(от англ.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Quest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- «поиск, предмет поисков, поиск приключений»)  — путешествие персонажей к определенной цели через преодоление трудностей).</a:t>
            </a:r>
          </a:p>
          <a:p>
            <a:pPr>
              <a:buNone/>
            </a:pPr>
            <a:r>
              <a:rPr lang="ru-RU" sz="2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  - продолжительный целенаправленный поиск, который может быть связан с приключениями или игрой. Это разновидность игр, требующих от игрока решения умственных задач для продвижения по сюжету. </a:t>
            </a:r>
          </a:p>
          <a:p>
            <a:pPr>
              <a:buNone/>
            </a:pPr>
            <a:r>
              <a:rPr lang="ru-RU" sz="2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в педагогике – это выполнение проблемного задания с элементами игры. (Быховский Я.С.)</a:t>
            </a: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s.znanio.ru/d5af0e/83/f0/42840fcc12e642160cf3a7c3edec40879c.jpg"/>
          <p:cNvPicPr>
            <a:picLocks noChangeAspect="1" noChangeArrowheads="1"/>
          </p:cNvPicPr>
          <p:nvPr/>
        </p:nvPicPr>
        <p:blipFill rotWithShape="1">
          <a:blip r:embed="rId2" cstate="print"/>
          <a:srcRect l="4005" t="28849" r="40826" b="14181"/>
          <a:stretch/>
        </p:blipFill>
        <p:spPr bwMode="auto">
          <a:xfrm>
            <a:off x="539552" y="1628800"/>
            <a:ext cx="4171167" cy="3281819"/>
          </a:xfrm>
          <a:prstGeom prst="rect">
            <a:avLst/>
          </a:prstGeom>
          <a:noFill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1617121"/>
            <a:ext cx="2219325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7776864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Квесты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- это игры, в которых игрокам необходимо искать различные предметы, находить им применение, разговаривать с различными персонажами в игре, решать головоломки и т. д. 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   Такую игру можно проводить как в помещении, так и на улице. </a:t>
            </a:r>
          </a:p>
          <a:p>
            <a:pPr>
              <a:buNone/>
            </a:pPr>
            <a:r>
              <a:rPr lang="ru-RU" sz="2600" b="1" dirty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    Квест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- это командная игра, идея игры проста: команда, перемещаясь по точкам, выполняет различные задания.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221088"/>
            <a:ext cx="3219450" cy="1933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7992888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Эффективность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такой организации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игровой деятельности состоит в том, что, выполнив одно задание, дети получают </a:t>
            </a:r>
            <a:r>
              <a:rPr lang="ru-RU" sz="2600" u="sng" dirty="0">
                <a:latin typeface="Times New Roman" pitchFamily="18" charset="0"/>
                <a:cs typeface="Times New Roman" pitchFamily="18" charset="0"/>
              </a:rPr>
              <a:t>подсказку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к выполнению следующего, что является средством повышения двигательной активности и мотивационной готовности к познанию и исследованию.</a:t>
            </a:r>
          </a:p>
          <a:p>
            <a:pPr>
              <a:buNone/>
            </a:pPr>
            <a:r>
              <a:rPr lang="ru-RU" sz="2600" b="1" dirty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    Квест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– игра -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одна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интересных форм работы,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направленных на самовоспитание и саморазвитие ребенка как личности творческой, физически здоровой, с активной познавательной позицией. 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   Это является основным требованием ФГОС ДО.</a:t>
            </a:r>
          </a:p>
          <a:p>
            <a:pPr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Главное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преимущество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использования 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квест-игры 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   в том, что такая форма организации образовательной деятельности способствует активизации познавательных и мыслительных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процессов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воспитанников.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   С помощью квест-игры можно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решить целый ряд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образовательных </a:t>
            </a:r>
            <a:r>
              <a:rPr lang="ru-RU" sz="2600" b="1" dirty="0" smtClean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lang="ru-RU" sz="2600" b="1" dirty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600" b="1" dirty="0" smtClean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b="1" dirty="0">
              <a:solidFill>
                <a:srgbClr val="FF5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реализовать проектную и игровую деятельность, 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познакомить с новой информацией, 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закрепить имеющиеся знания, 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отработать на практике умения детей.</a:t>
            </a: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   По структуре образовательные </a:t>
            </a:r>
            <a:r>
              <a:rPr lang="ru-RU" sz="2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квесты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классифицируются на:</a:t>
            </a:r>
          </a:p>
          <a:p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последовательные </a:t>
            </a:r>
            <a:r>
              <a:rPr lang="ru-RU" sz="2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квесты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них шаг за шагом предлагается головоломка, разгадав которую, участники получают подсказку для прохождения следующего этапа;</a:t>
            </a:r>
          </a:p>
          <a:p>
            <a:r>
              <a:rPr lang="ru-RU" sz="2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квесты-проекты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позволяющие организовать исследовательскую деятельность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воспитанников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игровой форме;</a:t>
            </a:r>
          </a:p>
          <a:p>
            <a:r>
              <a:rPr lang="ru-RU" sz="2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квесты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бродилки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где нужно не только проходить очередной этап, но и собирать подсказки, которые, возможно, пригодятся для выполнения заданий.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2"/>
          <p:cNvSpPr>
            <a:spLocks noGrp="1"/>
          </p:cNvSpPr>
          <p:nvPr/>
        </p:nvSpPr>
        <p:spPr bwMode="auto">
          <a:xfrm>
            <a:off x="107504" y="980728"/>
            <a:ext cx="8424936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1075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При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проведении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квест-игры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необходимо соблюдать следующие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психолого-педагогические условия: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sz="19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-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        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 Учет интересов и жизненного опыта детей при выборе содержания игры.</a:t>
            </a:r>
            <a:endParaRPr kumimoji="0" lang="ru-RU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           Создание положительной мотивации к деятельности</a:t>
            </a:r>
            <a:r>
              <a:rPr lang="ru-RU" sz="19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для того, чтобы ребенку был понятен личностный смысл деятельности, чтобы он мог ответить на вопрос: «Зачем я это делаю». </a:t>
            </a:r>
            <a:endParaRPr kumimoji="0" lang="ru-RU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           Использование проблемных ситуаций</a:t>
            </a:r>
            <a:r>
              <a:rPr lang="ru-RU" sz="19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: 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источником познавательной активности детей является наличие проблемы. </a:t>
            </a:r>
            <a:endParaRPr kumimoji="0" lang="ru-RU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           Соответствие целей и задач, условий, требований и методов возрастным особенностям развития.</a:t>
            </a:r>
            <a:endParaRPr kumimoji="0" lang="ru-RU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           Безопасность заданий.</a:t>
            </a:r>
            <a:endParaRPr kumimoji="0" lang="ru-RU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           Логическая связь заданий, объединенных одним сюжетом с осуществлением смены видов детской деятельности. </a:t>
            </a:r>
            <a:endParaRPr kumimoji="0" lang="ru-RU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           Эмоциональная окрашенность и занимательная форма игровых заданий.</a:t>
            </a:r>
            <a:endParaRPr kumimoji="0" lang="ru-RU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           </a:t>
            </a:r>
            <a:r>
              <a:rPr lang="ru-RU" sz="19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Регламент </a:t>
            </a: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по времени.</a:t>
            </a:r>
            <a:endParaRPr kumimoji="0" lang="ru-RU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           Видимость конечного результата.</a:t>
            </a:r>
            <a:endParaRPr kumimoji="0" lang="ru-RU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229600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ходе организации работы по использованию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технологии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квест-игра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реализуются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следующие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 образовательная: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вовлечение каждого ребенка в активный творческий процесс;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 развивающая: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развитие интереса, творческих способностей, воображения, поисковой активности, стремления к новизне;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 воспитательная: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воспитание толерантности, личной ответственности за выполнение и итог работы.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636</Words>
  <Application>Microsoft Office PowerPoint</Application>
  <PresentationFormat>Экран (4:3)</PresentationFormat>
  <Paragraphs>90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Тема Office</vt:lpstr>
      <vt:lpstr> «Квест-игра как одна из эффективных форм в работе учителя - логопеда»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 Грачёвых</dc:creator>
  <cp:lastModifiedBy>Пользователь</cp:lastModifiedBy>
  <cp:revision>130</cp:revision>
  <dcterms:created xsi:type="dcterms:W3CDTF">2023-04-16T07:34:17Z</dcterms:created>
  <dcterms:modified xsi:type="dcterms:W3CDTF">2023-10-25T10:29:28Z</dcterms:modified>
</cp:coreProperties>
</file>